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 id="2147483700" r:id="rId2"/>
    <p:sldMasterId id="2147483725" r:id="rId3"/>
    <p:sldMasterId id="2147483713" r:id="rId4"/>
    <p:sldMasterId id="2147483728" r:id="rId5"/>
  </p:sldMasterIdLst>
  <p:notesMasterIdLst>
    <p:notesMasterId r:id="rId14"/>
  </p:notesMasterIdLst>
  <p:handoutMasterIdLst>
    <p:handoutMasterId r:id="rId15"/>
  </p:handoutMasterIdLst>
  <p:sldIdLst>
    <p:sldId id="287" r:id="rId6"/>
    <p:sldId id="286" r:id="rId7"/>
    <p:sldId id="280" r:id="rId8"/>
    <p:sldId id="290" r:id="rId9"/>
    <p:sldId id="261" r:id="rId10"/>
    <p:sldId id="291" r:id="rId11"/>
    <p:sldId id="292" r:id="rId12"/>
    <p:sldId id="288"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C22D"/>
    <a:srgbClr val="87C14C"/>
    <a:srgbClr val="F89933"/>
    <a:srgbClr val="9B3779"/>
    <a:srgbClr val="3763AC"/>
    <a:srgbClr val="F6F6F6"/>
    <a:srgbClr val="F2F2F2"/>
    <a:srgbClr val="DDDEDD"/>
    <a:srgbClr val="D1D1D1"/>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1" autoAdjust="0"/>
    <p:restoredTop sz="72837" autoAdjust="0"/>
  </p:normalViewPr>
  <p:slideViewPr>
    <p:cSldViewPr snapToGrid="0" snapToObjects="1">
      <p:cViewPr varScale="1">
        <p:scale>
          <a:sx n="164" d="100"/>
          <a:sy n="164" d="100"/>
        </p:scale>
        <p:origin x="-1072" y="-11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notesMaster" Target="notesMasters/notesMaster1.xml"/><Relationship Id="rId15" Type="http://schemas.openxmlformats.org/officeDocument/2006/relationships/handoutMaster" Target="handoutMasters/handout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C1475AD-7E76-0842-9EF6-2359E91BF8A8}" type="datetimeFigureOut">
              <a:rPr lang="en-US" smtClean="0"/>
              <a:t>1/25/16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88A9162-D88F-3440-BFE5-FD67FBAAD579}" type="slidenum">
              <a:rPr lang="en-US" smtClean="0"/>
              <a:t>‹#›</a:t>
            </a:fld>
            <a:endParaRPr lang="en-US"/>
          </a:p>
        </p:txBody>
      </p:sp>
    </p:spTree>
    <p:extLst>
      <p:ext uri="{BB962C8B-B14F-4D97-AF65-F5344CB8AC3E}">
        <p14:creationId xmlns:p14="http://schemas.microsoft.com/office/powerpoint/2010/main" val="1665990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3377F4-C0F3-6749-85EB-0A046F74FED6}" type="datetimeFigureOut">
              <a:rPr lang="en-US" smtClean="0"/>
              <a:t>1/25/16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D6F03A-B6D0-FF4D-9731-12FBE84C1866}" type="slidenum">
              <a:rPr lang="en-US" smtClean="0"/>
              <a:t>‹#›</a:t>
            </a:fld>
            <a:endParaRPr lang="en-US"/>
          </a:p>
        </p:txBody>
      </p:sp>
    </p:spTree>
    <p:extLst>
      <p:ext uri="{BB962C8B-B14F-4D97-AF65-F5344CB8AC3E}">
        <p14:creationId xmlns:p14="http://schemas.microsoft.com/office/powerpoint/2010/main" val="22286594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D6F03A-B6D0-FF4D-9731-12FBE84C1866}" type="slidenum">
              <a:rPr lang="en-US" smtClean="0"/>
              <a:t>1</a:t>
            </a:fld>
            <a:endParaRPr lang="en-US"/>
          </a:p>
        </p:txBody>
      </p:sp>
    </p:spTree>
    <p:extLst>
      <p:ext uri="{BB962C8B-B14F-4D97-AF65-F5344CB8AC3E}">
        <p14:creationId xmlns:p14="http://schemas.microsoft.com/office/powerpoint/2010/main" val="3274521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Helvetica Neue"/>
                <a:ea typeface="+mn-ea"/>
                <a:cs typeface="+mn-cs"/>
              </a:rPr>
              <a:t>KEY TALKING POINTS . </a:t>
            </a:r>
          </a:p>
          <a:p>
            <a:r>
              <a:rPr lang="en-US" sz="1200" kern="1200" dirty="0" smtClean="0">
                <a:solidFill>
                  <a:schemeClr val="tx1"/>
                </a:solidFill>
                <a:effectLst/>
                <a:latin typeface="Helvetica Neue"/>
                <a:ea typeface="+mn-ea"/>
                <a:cs typeface="+mn-cs"/>
              </a:rPr>
              <a:t>Lots of challenges facing today’s marketers.</a:t>
            </a:r>
          </a:p>
          <a:p>
            <a:r>
              <a:rPr lang="en-US" sz="1200" kern="1200" dirty="0" smtClean="0">
                <a:solidFill>
                  <a:schemeClr val="tx1"/>
                </a:solidFill>
                <a:effectLst/>
                <a:latin typeface="Helvetica Neue"/>
                <a:ea typeface="+mn-ea"/>
                <a:cs typeface="+mn-cs"/>
              </a:rPr>
              <a:t>Here are some examples</a:t>
            </a:r>
          </a:p>
          <a:p>
            <a:endParaRPr lang="en-US" sz="1200" kern="1200" dirty="0" smtClean="0">
              <a:solidFill>
                <a:schemeClr val="tx1"/>
              </a:solidFill>
              <a:effectLst/>
              <a:latin typeface="Helvetica Neue"/>
              <a:ea typeface="+mn-ea"/>
              <a:cs typeface="+mn-cs"/>
            </a:endParaRPr>
          </a:p>
          <a:p>
            <a:r>
              <a:rPr lang="en-US" sz="1200" kern="1200" dirty="0" smtClean="0">
                <a:solidFill>
                  <a:schemeClr val="tx1"/>
                </a:solidFill>
                <a:effectLst/>
                <a:latin typeface="Helvetica Neue"/>
                <a:ea typeface="+mn-ea"/>
                <a:cs typeface="+mn-cs"/>
              </a:rPr>
              <a:t>SAMPLE SCRIPT</a:t>
            </a:r>
          </a:p>
          <a:p>
            <a:r>
              <a:rPr lang="en-US" sz="1200" kern="1200" dirty="0" smtClean="0">
                <a:solidFill>
                  <a:schemeClr val="tx1"/>
                </a:solidFill>
                <a:effectLst/>
                <a:latin typeface="Helvetica Neue"/>
                <a:ea typeface="+mn-ea"/>
                <a:cs typeface="+mn-cs"/>
              </a:rPr>
              <a:t>There are many challenges today’s digital marketers are facing.  Whether it’s the need to drive more leads, generate more sales on your site, increase page views, or improve customer loyalty and retention -- just to name a few.  </a:t>
            </a:r>
          </a:p>
        </p:txBody>
      </p:sp>
      <p:sp>
        <p:nvSpPr>
          <p:cNvPr id="4" name="Slide Number Placeholder 3"/>
          <p:cNvSpPr>
            <a:spLocks noGrp="1"/>
          </p:cNvSpPr>
          <p:nvPr>
            <p:ph type="sldNum" sz="quarter" idx="10"/>
          </p:nvPr>
        </p:nvSpPr>
        <p:spPr/>
        <p:txBody>
          <a:bodyPr/>
          <a:lstStyle/>
          <a:p>
            <a:fld id="{92D6F03A-B6D0-FF4D-9731-12FBE84C1866}" type="slidenum">
              <a:rPr lang="en-US" smtClean="0"/>
              <a:t>3</a:t>
            </a:fld>
            <a:endParaRPr lang="en-US"/>
          </a:p>
        </p:txBody>
      </p:sp>
    </p:spTree>
    <p:extLst>
      <p:ext uri="{BB962C8B-B14F-4D97-AF65-F5344CB8AC3E}">
        <p14:creationId xmlns:p14="http://schemas.microsoft.com/office/powerpoint/2010/main" val="2091495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Helvetica Neue"/>
                <a:ea typeface="+mn-ea"/>
                <a:cs typeface="+mn-cs"/>
              </a:rPr>
              <a:t>KEY TALKING POINTS . </a:t>
            </a:r>
          </a:p>
          <a:p>
            <a:r>
              <a:rPr lang="en-US" sz="1200" kern="1200" dirty="0" smtClean="0">
                <a:solidFill>
                  <a:schemeClr val="tx1"/>
                </a:solidFill>
                <a:effectLst/>
                <a:latin typeface="Helvetica Neue"/>
                <a:ea typeface="+mn-ea"/>
                <a:cs typeface="+mn-cs"/>
              </a:rPr>
              <a:t>Lots of challenges facing today’s marketers.</a:t>
            </a:r>
          </a:p>
          <a:p>
            <a:r>
              <a:rPr lang="en-US" sz="1200" kern="1200" dirty="0" smtClean="0">
                <a:solidFill>
                  <a:schemeClr val="tx1"/>
                </a:solidFill>
                <a:effectLst/>
                <a:latin typeface="Helvetica Neue"/>
                <a:ea typeface="+mn-ea"/>
                <a:cs typeface="+mn-cs"/>
              </a:rPr>
              <a:t>Here are some examples</a:t>
            </a:r>
          </a:p>
          <a:p>
            <a:endParaRPr lang="en-US" sz="1200" kern="1200" dirty="0" smtClean="0">
              <a:solidFill>
                <a:schemeClr val="tx1"/>
              </a:solidFill>
              <a:effectLst/>
              <a:latin typeface="Helvetica Neue"/>
              <a:ea typeface="+mn-ea"/>
              <a:cs typeface="+mn-cs"/>
            </a:endParaRPr>
          </a:p>
          <a:p>
            <a:r>
              <a:rPr lang="en-US" sz="1200" kern="1200" dirty="0" smtClean="0">
                <a:solidFill>
                  <a:schemeClr val="tx1"/>
                </a:solidFill>
                <a:effectLst/>
                <a:latin typeface="Helvetica Neue"/>
                <a:ea typeface="+mn-ea"/>
                <a:cs typeface="+mn-cs"/>
              </a:rPr>
              <a:t>SAMPLE SCRIPT</a:t>
            </a:r>
          </a:p>
          <a:p>
            <a:r>
              <a:rPr lang="en-US" sz="1200" kern="1200" dirty="0" smtClean="0">
                <a:solidFill>
                  <a:schemeClr val="tx1"/>
                </a:solidFill>
                <a:effectLst/>
                <a:latin typeface="Helvetica Neue"/>
                <a:ea typeface="+mn-ea"/>
                <a:cs typeface="+mn-cs"/>
              </a:rPr>
              <a:t>There are many challenges today’s digital marketers are facing.  Whether it’s the need to drive more leads, generate more sales on your site, increase page views, or improve customer loyalty and retention -- just to name a few.  </a:t>
            </a:r>
          </a:p>
        </p:txBody>
      </p:sp>
      <p:sp>
        <p:nvSpPr>
          <p:cNvPr id="4" name="Slide Number Placeholder 3"/>
          <p:cNvSpPr>
            <a:spLocks noGrp="1"/>
          </p:cNvSpPr>
          <p:nvPr>
            <p:ph type="sldNum" sz="quarter" idx="10"/>
          </p:nvPr>
        </p:nvSpPr>
        <p:spPr/>
        <p:txBody>
          <a:bodyPr/>
          <a:lstStyle/>
          <a:p>
            <a:fld id="{92D6F03A-B6D0-FF4D-9731-12FBE84C1866}" type="slidenum">
              <a:rPr lang="en-US" smtClean="0"/>
              <a:t>4</a:t>
            </a:fld>
            <a:endParaRPr lang="en-US"/>
          </a:p>
        </p:txBody>
      </p:sp>
    </p:spTree>
    <p:extLst>
      <p:ext uri="{BB962C8B-B14F-4D97-AF65-F5344CB8AC3E}">
        <p14:creationId xmlns:p14="http://schemas.microsoft.com/office/powerpoint/2010/main" val="2091495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Helvetica Neue"/>
                <a:ea typeface="+mn-ea"/>
                <a:cs typeface="+mn-cs"/>
              </a:rPr>
              <a:t>KEY TALKING</a:t>
            </a:r>
            <a:r>
              <a:rPr lang="en-US" sz="1200" b="1" kern="1200" baseline="0" dirty="0" smtClean="0">
                <a:solidFill>
                  <a:schemeClr val="tx1"/>
                </a:solidFill>
                <a:effectLst/>
                <a:latin typeface="Helvetica Neue"/>
                <a:ea typeface="+mn-ea"/>
                <a:cs typeface="+mn-cs"/>
              </a:rPr>
              <a:t> POINTS</a:t>
            </a:r>
          </a:p>
          <a:p>
            <a:pPr marL="171450" lvl="0" indent="-171450">
              <a:buFont typeface="Arial"/>
              <a:buChar char="•"/>
            </a:pPr>
            <a:r>
              <a:rPr lang="en-US" sz="1200" kern="1200" dirty="0" smtClean="0">
                <a:solidFill>
                  <a:schemeClr val="tx1"/>
                </a:solidFill>
                <a:effectLst/>
                <a:latin typeface="Helvetica Neue"/>
                <a:ea typeface="+mn-ea"/>
                <a:cs typeface="+mn-cs"/>
              </a:rPr>
              <a:t>$121B spent</a:t>
            </a:r>
            <a:r>
              <a:rPr lang="en-US" sz="1200" kern="1200" baseline="0" dirty="0" smtClean="0">
                <a:solidFill>
                  <a:schemeClr val="tx1"/>
                </a:solidFill>
                <a:effectLst/>
                <a:latin typeface="Helvetica Neue"/>
                <a:ea typeface="+mn-ea"/>
                <a:cs typeface="+mn-cs"/>
              </a:rPr>
              <a:t> </a:t>
            </a:r>
            <a:r>
              <a:rPr lang="en-US" sz="1200" kern="1200" dirty="0" smtClean="0">
                <a:solidFill>
                  <a:schemeClr val="tx1"/>
                </a:solidFill>
                <a:effectLst/>
                <a:latin typeface="Helvetica Neue"/>
                <a:ea typeface="+mn-ea"/>
                <a:cs typeface="+mn-cs"/>
              </a:rPr>
              <a:t>on digital </a:t>
            </a:r>
            <a:r>
              <a:rPr lang="en-US" sz="1200" kern="1200" baseline="0" dirty="0" smtClean="0">
                <a:solidFill>
                  <a:schemeClr val="tx1"/>
                </a:solidFill>
                <a:effectLst/>
                <a:latin typeface="Helvetica Neue"/>
                <a:ea typeface="+mn-ea"/>
                <a:cs typeface="+mn-cs"/>
              </a:rPr>
              <a:t>advertising in 2014</a:t>
            </a:r>
          </a:p>
          <a:p>
            <a:pPr marL="171450" lvl="0" indent="-171450">
              <a:buFont typeface="Arial"/>
              <a:buChar char="•"/>
            </a:pPr>
            <a:r>
              <a:rPr lang="en-US" sz="1200" kern="1200" baseline="0" dirty="0" smtClean="0">
                <a:solidFill>
                  <a:srgbClr val="FF0000"/>
                </a:solidFill>
                <a:effectLst/>
                <a:latin typeface="Helvetica Neue"/>
                <a:ea typeface="+mn-ea"/>
                <a:cs typeface="+mn-cs"/>
              </a:rPr>
              <a:t>Yet, typical bounce rates of 50-70%, 1-3% </a:t>
            </a:r>
            <a:r>
              <a:rPr lang="en-US" sz="1200" kern="1200" baseline="0" dirty="0" smtClean="0">
                <a:solidFill>
                  <a:schemeClr val="tx1"/>
                </a:solidFill>
                <a:effectLst/>
                <a:latin typeface="Helvetica Neue"/>
                <a:ea typeface="+mn-ea"/>
                <a:cs typeface="+mn-cs"/>
              </a:rPr>
              <a:t>conversion rates, and 60-80% cart </a:t>
            </a:r>
            <a:r>
              <a:rPr lang="en-US" sz="1200" kern="1200" baseline="0" dirty="0" err="1" smtClean="0">
                <a:solidFill>
                  <a:schemeClr val="tx1"/>
                </a:solidFill>
                <a:effectLst/>
                <a:latin typeface="Helvetica Neue"/>
                <a:ea typeface="+mn-ea"/>
                <a:cs typeface="+mn-cs"/>
              </a:rPr>
              <a:t>abandomment</a:t>
            </a:r>
            <a:r>
              <a:rPr lang="en-US" sz="1200" kern="1200" baseline="0" dirty="0" smtClean="0">
                <a:solidFill>
                  <a:schemeClr val="tx1"/>
                </a:solidFill>
                <a:effectLst/>
                <a:latin typeface="Helvetica Neue"/>
                <a:ea typeface="+mn-ea"/>
                <a:cs typeface="+mn-cs"/>
              </a:rPr>
              <a:t> (</a:t>
            </a:r>
            <a:r>
              <a:rPr lang="en-US" sz="1200" kern="1200" baseline="0" dirty="0" err="1" smtClean="0">
                <a:solidFill>
                  <a:schemeClr val="tx1"/>
                </a:solidFill>
                <a:effectLst/>
                <a:latin typeface="Helvetica Neue"/>
                <a:ea typeface="+mn-ea"/>
                <a:cs typeface="+mn-cs"/>
              </a:rPr>
              <a:t>eComm</a:t>
            </a:r>
            <a:r>
              <a:rPr lang="en-US" sz="1200" kern="1200" baseline="0" dirty="0" smtClean="0">
                <a:solidFill>
                  <a:schemeClr val="tx1"/>
                </a:solidFill>
                <a:effectLst/>
                <a:latin typeface="Helvetica Neue"/>
                <a:ea typeface="+mn-ea"/>
                <a:cs typeface="+mn-cs"/>
              </a:rPr>
              <a:t>)</a:t>
            </a:r>
          </a:p>
          <a:p>
            <a:pPr marL="171450" lvl="0" indent="-171450">
              <a:buFont typeface="Arial"/>
              <a:buChar char="•"/>
            </a:pPr>
            <a:r>
              <a:rPr lang="en-US" sz="1200" kern="1200" baseline="0" dirty="0" smtClean="0">
                <a:solidFill>
                  <a:schemeClr val="tx1"/>
                </a:solidFill>
                <a:effectLst/>
                <a:latin typeface="Helvetica Neue"/>
                <a:ea typeface="+mn-ea"/>
                <a:cs typeface="+mn-cs"/>
              </a:rPr>
              <a:t>There’s clearly room for improvement – and personalization will help</a:t>
            </a:r>
          </a:p>
          <a:p>
            <a:endParaRPr lang="en-US" sz="1200" kern="1200" dirty="0" smtClean="0">
              <a:solidFill>
                <a:schemeClr val="tx1"/>
              </a:solidFill>
              <a:effectLst/>
              <a:latin typeface="Helvetica Neue"/>
              <a:ea typeface="+mn-ea"/>
              <a:cs typeface="+mn-cs"/>
            </a:endParaRPr>
          </a:p>
          <a:p>
            <a:r>
              <a:rPr lang="en-US" sz="1200" b="1" kern="1200" dirty="0" smtClean="0">
                <a:solidFill>
                  <a:schemeClr val="tx1"/>
                </a:solidFill>
                <a:effectLst/>
                <a:latin typeface="Helvetica Neue"/>
                <a:ea typeface="+mn-ea"/>
                <a:cs typeface="+mn-cs"/>
              </a:rPr>
              <a:t>SAMPLE</a:t>
            </a:r>
            <a:r>
              <a:rPr lang="en-US" sz="1200" b="1" kern="1200" baseline="0" dirty="0" smtClean="0">
                <a:solidFill>
                  <a:schemeClr val="tx1"/>
                </a:solidFill>
                <a:effectLst/>
                <a:latin typeface="Helvetica Neue"/>
                <a:ea typeface="+mn-ea"/>
                <a:cs typeface="+mn-cs"/>
              </a:rPr>
              <a:t> </a:t>
            </a:r>
            <a:r>
              <a:rPr lang="en-US" sz="1200" b="1" kern="1200" dirty="0" smtClean="0">
                <a:solidFill>
                  <a:schemeClr val="tx1"/>
                </a:solidFill>
                <a:effectLst/>
                <a:latin typeface="Helvetica Neue"/>
                <a:ea typeface="+mn-ea"/>
                <a:cs typeface="+mn-cs"/>
              </a:rPr>
              <a:t>SCRIPT</a:t>
            </a:r>
            <a:endParaRPr lang="en-US" sz="1200" kern="1200" dirty="0" smtClean="0">
              <a:solidFill>
                <a:schemeClr val="tx1"/>
              </a:solidFill>
              <a:effectLst/>
              <a:latin typeface="Helvetica Neue"/>
              <a:ea typeface="+mn-ea"/>
              <a:cs typeface="+mn-cs"/>
            </a:endParaRPr>
          </a:p>
          <a:p>
            <a:r>
              <a:rPr lang="en-US" sz="1200" kern="1200" dirty="0" smtClean="0">
                <a:solidFill>
                  <a:schemeClr val="tx1"/>
                </a:solidFill>
                <a:effectLst/>
                <a:latin typeface="Helvetica Neue"/>
                <a:ea typeface="+mn-ea"/>
                <a:cs typeface="+mn-cs"/>
              </a:rPr>
              <a:t>Marketers spend a lot of time, energy and resources to get people to their websites – using tactics like email,</a:t>
            </a:r>
            <a:r>
              <a:rPr lang="en-US" sz="1200" kern="1200" baseline="0" dirty="0" smtClean="0">
                <a:solidFill>
                  <a:schemeClr val="tx1"/>
                </a:solidFill>
                <a:effectLst/>
                <a:latin typeface="Helvetica Neue"/>
                <a:ea typeface="+mn-ea"/>
                <a:cs typeface="+mn-cs"/>
              </a:rPr>
              <a:t> </a:t>
            </a:r>
            <a:r>
              <a:rPr lang="en-US" sz="1200" kern="1200" dirty="0" smtClean="0">
                <a:solidFill>
                  <a:schemeClr val="tx1"/>
                </a:solidFill>
                <a:effectLst/>
                <a:latin typeface="Helvetica Neue"/>
                <a:ea typeface="+mn-ea"/>
                <a:cs typeface="+mn-cs"/>
              </a:rPr>
              <a:t>content marketing,</a:t>
            </a:r>
            <a:r>
              <a:rPr lang="en-US" sz="1200" kern="1200" baseline="0" dirty="0" smtClean="0">
                <a:solidFill>
                  <a:schemeClr val="tx1"/>
                </a:solidFill>
                <a:effectLst/>
                <a:latin typeface="Helvetica Neue"/>
                <a:ea typeface="+mn-ea"/>
                <a:cs typeface="+mn-cs"/>
              </a:rPr>
              <a:t> </a:t>
            </a:r>
            <a:r>
              <a:rPr lang="en-US" sz="1200" kern="1200" dirty="0" smtClean="0">
                <a:solidFill>
                  <a:schemeClr val="tx1"/>
                </a:solidFill>
                <a:effectLst/>
                <a:latin typeface="Helvetica Neue"/>
                <a:ea typeface="+mn-ea"/>
                <a:cs typeface="+mn-cs"/>
              </a:rPr>
              <a:t>SEO, </a:t>
            </a:r>
            <a:r>
              <a:rPr lang="en-US" sz="1200" kern="1200" dirty="0" err="1" smtClean="0">
                <a:solidFill>
                  <a:schemeClr val="tx1"/>
                </a:solidFill>
                <a:effectLst/>
                <a:latin typeface="Helvetica Neue"/>
                <a:ea typeface="+mn-ea"/>
                <a:cs typeface="+mn-cs"/>
              </a:rPr>
              <a:t>adwords</a:t>
            </a:r>
            <a:r>
              <a:rPr lang="en-US" sz="1200" kern="1200" dirty="0" smtClean="0">
                <a:solidFill>
                  <a:schemeClr val="tx1"/>
                </a:solidFill>
                <a:effectLst/>
                <a:latin typeface="Helvetica Neue"/>
                <a:ea typeface="+mn-ea"/>
                <a:cs typeface="+mn-cs"/>
              </a:rPr>
              <a:t>, pay-per-lead programs, etc. – but they often neglect to optimize the experience once users arrive at their site! </a:t>
            </a:r>
          </a:p>
          <a:p>
            <a:r>
              <a:rPr lang="en-US" sz="1200" kern="1200" dirty="0" smtClean="0">
                <a:solidFill>
                  <a:schemeClr val="tx1"/>
                </a:solidFill>
                <a:effectLst/>
                <a:latin typeface="Helvetica Neue"/>
                <a:ea typeface="+mn-ea"/>
                <a:cs typeface="+mn-cs"/>
              </a:rPr>
              <a:t>[KEY STAT]</a:t>
            </a:r>
            <a:r>
              <a:rPr lang="en-US" sz="1200" kern="1200" baseline="0" dirty="0" smtClean="0">
                <a:solidFill>
                  <a:schemeClr val="tx1"/>
                </a:solidFill>
                <a:effectLst/>
                <a:latin typeface="Helvetica Neue"/>
                <a:ea typeface="+mn-ea"/>
                <a:cs typeface="+mn-cs"/>
              </a:rPr>
              <a:t> </a:t>
            </a:r>
            <a:r>
              <a:rPr lang="en-US" sz="1200" kern="1200" dirty="0" smtClean="0">
                <a:solidFill>
                  <a:schemeClr val="tx1"/>
                </a:solidFill>
                <a:effectLst/>
                <a:latin typeface="Helvetica Neue"/>
                <a:ea typeface="+mn-ea"/>
                <a:cs typeface="+mn-cs"/>
              </a:rPr>
              <a:t>TechCrunch reported that marketers will spend $121 billion in 2014 on digital advertising.]  </a:t>
            </a:r>
          </a:p>
          <a:p>
            <a:r>
              <a:rPr lang="en-US" sz="1200" kern="1200" dirty="0" smtClean="0">
                <a:solidFill>
                  <a:schemeClr val="tx1"/>
                </a:solidFill>
                <a:effectLst/>
                <a:latin typeface="Helvetica Neue"/>
                <a:ea typeface="+mn-ea"/>
                <a:cs typeface="+mn-cs"/>
              </a:rPr>
              <a:t>Yet when people come to the website, it’s pretty typical to see 50-70% bounce rates, 1-3% conversion rates, or for ecommerce sites to have 60-80% cart abandonment rate.   Needless to say, there is a LOT of room for improvement.</a:t>
            </a:r>
          </a:p>
          <a:p>
            <a:r>
              <a:rPr lang="en-US" sz="1200" kern="1200" dirty="0" smtClean="0">
                <a:solidFill>
                  <a:schemeClr val="tx1"/>
                </a:solidFill>
                <a:effectLst/>
                <a:latin typeface="Helvetica Neue"/>
                <a:ea typeface="+mn-ea"/>
                <a:cs typeface="+mn-cs"/>
              </a:rPr>
              <a:t> </a:t>
            </a:r>
          </a:p>
          <a:p>
            <a:r>
              <a:rPr lang="en-US" sz="1200" kern="1200" dirty="0" smtClean="0">
                <a:solidFill>
                  <a:schemeClr val="tx1"/>
                </a:solidFill>
                <a:effectLst/>
                <a:latin typeface="Helvetica Neue"/>
                <a:ea typeface="+mn-ea"/>
                <a:cs typeface="+mn-cs"/>
              </a:rPr>
              <a:t>That’s why digital marketers are starting to pay so much attention to personalization these days. </a:t>
            </a:r>
          </a:p>
          <a:p>
            <a:endParaRPr lang="en-US" sz="1200" kern="1200" dirty="0" smtClean="0">
              <a:solidFill>
                <a:schemeClr val="tx1"/>
              </a:solidFill>
              <a:effectLst/>
              <a:latin typeface="Helvetica Neue"/>
              <a:ea typeface="+mn-ea"/>
              <a:cs typeface="+mn-cs"/>
            </a:endParaRPr>
          </a:p>
          <a:p>
            <a:pPr marL="0" marR="0" indent="0" algn="l" defTabSz="457124"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Neue"/>
                <a:ea typeface="+mn-ea"/>
                <a:cs typeface="+mn-cs"/>
              </a:rPr>
              <a:t>[KEY STAT] In fact, according to an Adobe 2014 survey,</a:t>
            </a:r>
            <a:r>
              <a:rPr lang="en-US" sz="1200" kern="1200" baseline="0" dirty="0" smtClean="0">
                <a:solidFill>
                  <a:schemeClr val="tx1"/>
                </a:solidFill>
                <a:effectLst/>
                <a:latin typeface="Helvetica Neue"/>
                <a:ea typeface="+mn-ea"/>
                <a:cs typeface="+mn-cs"/>
              </a:rPr>
              <a:t> r</a:t>
            </a:r>
            <a:r>
              <a:rPr lang="en-US" sz="1200" kern="1200" dirty="0" smtClean="0">
                <a:solidFill>
                  <a:schemeClr val="tx1"/>
                </a:solidFill>
                <a:effectLst/>
                <a:latin typeface="Helvetica Neue"/>
                <a:ea typeface="+mn-ea"/>
                <a:cs typeface="+mn-cs"/>
              </a:rPr>
              <a:t>espondents targeting more than 20% of their visitors with personalized content achieved a 5% conversion rate, which was 2x the average conversion rate of 2.5% in their study.</a:t>
            </a:r>
          </a:p>
        </p:txBody>
      </p:sp>
      <p:sp>
        <p:nvSpPr>
          <p:cNvPr id="4" name="Slide Number Placeholder 3"/>
          <p:cNvSpPr>
            <a:spLocks noGrp="1"/>
          </p:cNvSpPr>
          <p:nvPr>
            <p:ph type="sldNum" sz="quarter" idx="10"/>
          </p:nvPr>
        </p:nvSpPr>
        <p:spPr/>
        <p:txBody>
          <a:bodyPr/>
          <a:lstStyle/>
          <a:p>
            <a:fld id="{92D6F03A-B6D0-FF4D-9731-12FBE84C1866}" type="slidenum">
              <a:rPr lang="en-US" smtClean="0"/>
              <a:t>5</a:t>
            </a:fld>
            <a:endParaRPr lang="en-US"/>
          </a:p>
        </p:txBody>
      </p:sp>
    </p:spTree>
    <p:extLst>
      <p:ext uri="{BB962C8B-B14F-4D97-AF65-F5344CB8AC3E}">
        <p14:creationId xmlns:p14="http://schemas.microsoft.com/office/powerpoint/2010/main" val="785043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Helvetica Neue"/>
                <a:ea typeface="+mn-ea"/>
                <a:cs typeface="+mn-cs"/>
              </a:rPr>
              <a:t>KEY TALKING</a:t>
            </a:r>
            <a:r>
              <a:rPr lang="en-US" sz="1200" b="1" kern="1200" baseline="0" dirty="0" smtClean="0">
                <a:solidFill>
                  <a:schemeClr val="tx1"/>
                </a:solidFill>
                <a:effectLst/>
                <a:latin typeface="Helvetica Neue"/>
                <a:ea typeface="+mn-ea"/>
                <a:cs typeface="+mn-cs"/>
              </a:rPr>
              <a:t> POINTS</a:t>
            </a:r>
          </a:p>
          <a:p>
            <a:pPr marL="171450" lvl="0" indent="-171450">
              <a:buFont typeface="Arial"/>
              <a:buChar char="•"/>
            </a:pPr>
            <a:r>
              <a:rPr lang="en-US" sz="1200" kern="1200" dirty="0" smtClean="0">
                <a:solidFill>
                  <a:schemeClr val="tx1"/>
                </a:solidFill>
                <a:effectLst/>
                <a:latin typeface="Helvetica Neue"/>
                <a:ea typeface="+mn-ea"/>
                <a:cs typeface="+mn-cs"/>
              </a:rPr>
              <a:t>$121B spent</a:t>
            </a:r>
            <a:r>
              <a:rPr lang="en-US" sz="1200" kern="1200" baseline="0" dirty="0" smtClean="0">
                <a:solidFill>
                  <a:schemeClr val="tx1"/>
                </a:solidFill>
                <a:effectLst/>
                <a:latin typeface="Helvetica Neue"/>
                <a:ea typeface="+mn-ea"/>
                <a:cs typeface="+mn-cs"/>
              </a:rPr>
              <a:t> </a:t>
            </a:r>
            <a:r>
              <a:rPr lang="en-US" sz="1200" kern="1200" dirty="0" smtClean="0">
                <a:solidFill>
                  <a:schemeClr val="tx1"/>
                </a:solidFill>
                <a:effectLst/>
                <a:latin typeface="Helvetica Neue"/>
                <a:ea typeface="+mn-ea"/>
                <a:cs typeface="+mn-cs"/>
              </a:rPr>
              <a:t>on digital </a:t>
            </a:r>
            <a:r>
              <a:rPr lang="en-US" sz="1200" kern="1200" baseline="0" dirty="0" smtClean="0">
                <a:solidFill>
                  <a:schemeClr val="tx1"/>
                </a:solidFill>
                <a:effectLst/>
                <a:latin typeface="Helvetica Neue"/>
                <a:ea typeface="+mn-ea"/>
                <a:cs typeface="+mn-cs"/>
              </a:rPr>
              <a:t>advertising in 2014</a:t>
            </a:r>
          </a:p>
          <a:p>
            <a:pPr marL="171450" lvl="0" indent="-171450">
              <a:buFont typeface="Arial"/>
              <a:buChar char="•"/>
            </a:pPr>
            <a:r>
              <a:rPr lang="en-US" sz="1200" kern="1200" baseline="0" dirty="0" smtClean="0">
                <a:solidFill>
                  <a:srgbClr val="FF0000"/>
                </a:solidFill>
                <a:effectLst/>
                <a:latin typeface="Helvetica Neue"/>
                <a:ea typeface="+mn-ea"/>
                <a:cs typeface="+mn-cs"/>
              </a:rPr>
              <a:t>Yet, typical bounce rates of 50-70%, 1-3% </a:t>
            </a:r>
            <a:r>
              <a:rPr lang="en-US" sz="1200" kern="1200" baseline="0" dirty="0" smtClean="0">
                <a:solidFill>
                  <a:schemeClr val="tx1"/>
                </a:solidFill>
                <a:effectLst/>
                <a:latin typeface="Helvetica Neue"/>
                <a:ea typeface="+mn-ea"/>
                <a:cs typeface="+mn-cs"/>
              </a:rPr>
              <a:t>conversion rates, and 60-80% cart </a:t>
            </a:r>
            <a:r>
              <a:rPr lang="en-US" sz="1200" kern="1200" baseline="0" dirty="0" err="1" smtClean="0">
                <a:solidFill>
                  <a:schemeClr val="tx1"/>
                </a:solidFill>
                <a:effectLst/>
                <a:latin typeface="Helvetica Neue"/>
                <a:ea typeface="+mn-ea"/>
                <a:cs typeface="+mn-cs"/>
              </a:rPr>
              <a:t>abandomment</a:t>
            </a:r>
            <a:r>
              <a:rPr lang="en-US" sz="1200" kern="1200" baseline="0" dirty="0" smtClean="0">
                <a:solidFill>
                  <a:schemeClr val="tx1"/>
                </a:solidFill>
                <a:effectLst/>
                <a:latin typeface="Helvetica Neue"/>
                <a:ea typeface="+mn-ea"/>
                <a:cs typeface="+mn-cs"/>
              </a:rPr>
              <a:t> (</a:t>
            </a:r>
            <a:r>
              <a:rPr lang="en-US" sz="1200" kern="1200" baseline="0" dirty="0" err="1" smtClean="0">
                <a:solidFill>
                  <a:schemeClr val="tx1"/>
                </a:solidFill>
                <a:effectLst/>
                <a:latin typeface="Helvetica Neue"/>
                <a:ea typeface="+mn-ea"/>
                <a:cs typeface="+mn-cs"/>
              </a:rPr>
              <a:t>eComm</a:t>
            </a:r>
            <a:r>
              <a:rPr lang="en-US" sz="1200" kern="1200" baseline="0" dirty="0" smtClean="0">
                <a:solidFill>
                  <a:schemeClr val="tx1"/>
                </a:solidFill>
                <a:effectLst/>
                <a:latin typeface="Helvetica Neue"/>
                <a:ea typeface="+mn-ea"/>
                <a:cs typeface="+mn-cs"/>
              </a:rPr>
              <a:t>)</a:t>
            </a:r>
          </a:p>
          <a:p>
            <a:pPr marL="171450" lvl="0" indent="-171450">
              <a:buFont typeface="Arial"/>
              <a:buChar char="•"/>
            </a:pPr>
            <a:r>
              <a:rPr lang="en-US" sz="1200" kern="1200" baseline="0" dirty="0" smtClean="0">
                <a:solidFill>
                  <a:schemeClr val="tx1"/>
                </a:solidFill>
                <a:effectLst/>
                <a:latin typeface="Helvetica Neue"/>
                <a:ea typeface="+mn-ea"/>
                <a:cs typeface="+mn-cs"/>
              </a:rPr>
              <a:t>There’s clearly room for improvement – and personalization will help</a:t>
            </a:r>
          </a:p>
          <a:p>
            <a:endParaRPr lang="en-US" sz="1200" kern="1200" dirty="0" smtClean="0">
              <a:solidFill>
                <a:schemeClr val="tx1"/>
              </a:solidFill>
              <a:effectLst/>
              <a:latin typeface="Helvetica Neue"/>
              <a:ea typeface="+mn-ea"/>
              <a:cs typeface="+mn-cs"/>
            </a:endParaRPr>
          </a:p>
          <a:p>
            <a:r>
              <a:rPr lang="en-US" sz="1200" b="1" kern="1200" dirty="0" smtClean="0">
                <a:solidFill>
                  <a:schemeClr val="tx1"/>
                </a:solidFill>
                <a:effectLst/>
                <a:latin typeface="Helvetica Neue"/>
                <a:ea typeface="+mn-ea"/>
                <a:cs typeface="+mn-cs"/>
              </a:rPr>
              <a:t>SAMPLE</a:t>
            </a:r>
            <a:r>
              <a:rPr lang="en-US" sz="1200" b="1" kern="1200" baseline="0" dirty="0" smtClean="0">
                <a:solidFill>
                  <a:schemeClr val="tx1"/>
                </a:solidFill>
                <a:effectLst/>
                <a:latin typeface="Helvetica Neue"/>
                <a:ea typeface="+mn-ea"/>
                <a:cs typeface="+mn-cs"/>
              </a:rPr>
              <a:t> </a:t>
            </a:r>
            <a:r>
              <a:rPr lang="en-US" sz="1200" b="1" kern="1200" dirty="0" smtClean="0">
                <a:solidFill>
                  <a:schemeClr val="tx1"/>
                </a:solidFill>
                <a:effectLst/>
                <a:latin typeface="Helvetica Neue"/>
                <a:ea typeface="+mn-ea"/>
                <a:cs typeface="+mn-cs"/>
              </a:rPr>
              <a:t>SCRIPT</a:t>
            </a:r>
            <a:endParaRPr lang="en-US" sz="1200" kern="1200" dirty="0" smtClean="0">
              <a:solidFill>
                <a:schemeClr val="tx1"/>
              </a:solidFill>
              <a:effectLst/>
              <a:latin typeface="Helvetica Neue"/>
              <a:ea typeface="+mn-ea"/>
              <a:cs typeface="+mn-cs"/>
            </a:endParaRPr>
          </a:p>
          <a:p>
            <a:r>
              <a:rPr lang="en-US" sz="1200" kern="1200" dirty="0" smtClean="0">
                <a:solidFill>
                  <a:schemeClr val="tx1"/>
                </a:solidFill>
                <a:effectLst/>
                <a:latin typeface="Helvetica Neue"/>
                <a:ea typeface="+mn-ea"/>
                <a:cs typeface="+mn-cs"/>
              </a:rPr>
              <a:t>Marketers spend a lot of time, energy and resources to get people to their websites – using tactics like email,</a:t>
            </a:r>
            <a:r>
              <a:rPr lang="en-US" sz="1200" kern="1200" baseline="0" dirty="0" smtClean="0">
                <a:solidFill>
                  <a:schemeClr val="tx1"/>
                </a:solidFill>
                <a:effectLst/>
                <a:latin typeface="Helvetica Neue"/>
                <a:ea typeface="+mn-ea"/>
                <a:cs typeface="+mn-cs"/>
              </a:rPr>
              <a:t> </a:t>
            </a:r>
            <a:r>
              <a:rPr lang="en-US" sz="1200" kern="1200" dirty="0" smtClean="0">
                <a:solidFill>
                  <a:schemeClr val="tx1"/>
                </a:solidFill>
                <a:effectLst/>
                <a:latin typeface="Helvetica Neue"/>
                <a:ea typeface="+mn-ea"/>
                <a:cs typeface="+mn-cs"/>
              </a:rPr>
              <a:t>content marketing,</a:t>
            </a:r>
            <a:r>
              <a:rPr lang="en-US" sz="1200" kern="1200" baseline="0" dirty="0" smtClean="0">
                <a:solidFill>
                  <a:schemeClr val="tx1"/>
                </a:solidFill>
                <a:effectLst/>
                <a:latin typeface="Helvetica Neue"/>
                <a:ea typeface="+mn-ea"/>
                <a:cs typeface="+mn-cs"/>
              </a:rPr>
              <a:t> </a:t>
            </a:r>
            <a:r>
              <a:rPr lang="en-US" sz="1200" kern="1200" dirty="0" smtClean="0">
                <a:solidFill>
                  <a:schemeClr val="tx1"/>
                </a:solidFill>
                <a:effectLst/>
                <a:latin typeface="Helvetica Neue"/>
                <a:ea typeface="+mn-ea"/>
                <a:cs typeface="+mn-cs"/>
              </a:rPr>
              <a:t>SEO, </a:t>
            </a:r>
            <a:r>
              <a:rPr lang="en-US" sz="1200" kern="1200" dirty="0" err="1" smtClean="0">
                <a:solidFill>
                  <a:schemeClr val="tx1"/>
                </a:solidFill>
                <a:effectLst/>
                <a:latin typeface="Helvetica Neue"/>
                <a:ea typeface="+mn-ea"/>
                <a:cs typeface="+mn-cs"/>
              </a:rPr>
              <a:t>adwords</a:t>
            </a:r>
            <a:r>
              <a:rPr lang="en-US" sz="1200" kern="1200" dirty="0" smtClean="0">
                <a:solidFill>
                  <a:schemeClr val="tx1"/>
                </a:solidFill>
                <a:effectLst/>
                <a:latin typeface="Helvetica Neue"/>
                <a:ea typeface="+mn-ea"/>
                <a:cs typeface="+mn-cs"/>
              </a:rPr>
              <a:t>, pay-per-lead programs, etc. – but they often neglect to optimize the experience once users arrive at their site! </a:t>
            </a:r>
          </a:p>
          <a:p>
            <a:r>
              <a:rPr lang="en-US" sz="1200" kern="1200" dirty="0" smtClean="0">
                <a:solidFill>
                  <a:schemeClr val="tx1"/>
                </a:solidFill>
                <a:effectLst/>
                <a:latin typeface="Helvetica Neue"/>
                <a:ea typeface="+mn-ea"/>
                <a:cs typeface="+mn-cs"/>
              </a:rPr>
              <a:t>[KEY STAT]</a:t>
            </a:r>
            <a:r>
              <a:rPr lang="en-US" sz="1200" kern="1200" baseline="0" dirty="0" smtClean="0">
                <a:solidFill>
                  <a:schemeClr val="tx1"/>
                </a:solidFill>
                <a:effectLst/>
                <a:latin typeface="Helvetica Neue"/>
                <a:ea typeface="+mn-ea"/>
                <a:cs typeface="+mn-cs"/>
              </a:rPr>
              <a:t> </a:t>
            </a:r>
            <a:r>
              <a:rPr lang="en-US" sz="1200" kern="1200" dirty="0" smtClean="0">
                <a:solidFill>
                  <a:schemeClr val="tx1"/>
                </a:solidFill>
                <a:effectLst/>
                <a:latin typeface="Helvetica Neue"/>
                <a:ea typeface="+mn-ea"/>
                <a:cs typeface="+mn-cs"/>
              </a:rPr>
              <a:t>TechCrunch reported that marketers will spend $121 billion in 2014 on digital advertising.]  </a:t>
            </a:r>
          </a:p>
          <a:p>
            <a:r>
              <a:rPr lang="en-US" sz="1200" kern="1200" dirty="0" smtClean="0">
                <a:solidFill>
                  <a:schemeClr val="tx1"/>
                </a:solidFill>
                <a:effectLst/>
                <a:latin typeface="Helvetica Neue"/>
                <a:ea typeface="+mn-ea"/>
                <a:cs typeface="+mn-cs"/>
              </a:rPr>
              <a:t>Yet when people come to the website, it’s pretty typical to see 50-70% bounce rates, 1-3% conversion rates, or for ecommerce sites to have 60-80% cart abandonment rate.   Needless to say, there is a LOT of room for improvement.</a:t>
            </a:r>
          </a:p>
          <a:p>
            <a:r>
              <a:rPr lang="en-US" sz="1200" kern="1200" dirty="0" smtClean="0">
                <a:solidFill>
                  <a:schemeClr val="tx1"/>
                </a:solidFill>
                <a:effectLst/>
                <a:latin typeface="Helvetica Neue"/>
                <a:ea typeface="+mn-ea"/>
                <a:cs typeface="+mn-cs"/>
              </a:rPr>
              <a:t> </a:t>
            </a:r>
          </a:p>
          <a:p>
            <a:r>
              <a:rPr lang="en-US" sz="1200" kern="1200" dirty="0" smtClean="0">
                <a:solidFill>
                  <a:schemeClr val="tx1"/>
                </a:solidFill>
                <a:effectLst/>
                <a:latin typeface="Helvetica Neue"/>
                <a:ea typeface="+mn-ea"/>
                <a:cs typeface="+mn-cs"/>
              </a:rPr>
              <a:t>That’s why digital marketers are starting to pay so much attention to personalization these days. </a:t>
            </a:r>
          </a:p>
          <a:p>
            <a:endParaRPr lang="en-US" sz="1200" kern="1200" dirty="0" smtClean="0">
              <a:solidFill>
                <a:schemeClr val="tx1"/>
              </a:solidFill>
              <a:effectLst/>
              <a:latin typeface="Helvetica Neue"/>
              <a:ea typeface="+mn-ea"/>
              <a:cs typeface="+mn-cs"/>
            </a:endParaRPr>
          </a:p>
          <a:p>
            <a:pPr marL="0" marR="0" indent="0" algn="l" defTabSz="457124"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Neue"/>
                <a:ea typeface="+mn-ea"/>
                <a:cs typeface="+mn-cs"/>
              </a:rPr>
              <a:t>[KEY STAT] In fact, according to an Adobe 2014 survey,</a:t>
            </a:r>
            <a:r>
              <a:rPr lang="en-US" sz="1200" kern="1200" baseline="0" dirty="0" smtClean="0">
                <a:solidFill>
                  <a:schemeClr val="tx1"/>
                </a:solidFill>
                <a:effectLst/>
                <a:latin typeface="Helvetica Neue"/>
                <a:ea typeface="+mn-ea"/>
                <a:cs typeface="+mn-cs"/>
              </a:rPr>
              <a:t> r</a:t>
            </a:r>
            <a:r>
              <a:rPr lang="en-US" sz="1200" kern="1200" dirty="0" smtClean="0">
                <a:solidFill>
                  <a:schemeClr val="tx1"/>
                </a:solidFill>
                <a:effectLst/>
                <a:latin typeface="Helvetica Neue"/>
                <a:ea typeface="+mn-ea"/>
                <a:cs typeface="+mn-cs"/>
              </a:rPr>
              <a:t>espondents targeting more than 20% of their visitors with personalized content achieved a 5% conversion rate, which was 2x the average conversion rate of 2.5% in their study.</a:t>
            </a:r>
          </a:p>
        </p:txBody>
      </p:sp>
      <p:sp>
        <p:nvSpPr>
          <p:cNvPr id="4" name="Slide Number Placeholder 3"/>
          <p:cNvSpPr>
            <a:spLocks noGrp="1"/>
          </p:cNvSpPr>
          <p:nvPr>
            <p:ph type="sldNum" sz="quarter" idx="10"/>
          </p:nvPr>
        </p:nvSpPr>
        <p:spPr/>
        <p:txBody>
          <a:bodyPr/>
          <a:lstStyle/>
          <a:p>
            <a:fld id="{92D6F03A-B6D0-FF4D-9731-12FBE84C1866}" type="slidenum">
              <a:rPr lang="en-US" smtClean="0"/>
              <a:t>6</a:t>
            </a:fld>
            <a:endParaRPr lang="en-US"/>
          </a:p>
        </p:txBody>
      </p:sp>
    </p:spTree>
    <p:extLst>
      <p:ext uri="{BB962C8B-B14F-4D97-AF65-F5344CB8AC3E}">
        <p14:creationId xmlns:p14="http://schemas.microsoft.com/office/powerpoint/2010/main" val="785043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Helvetica Neue"/>
                <a:ea typeface="+mn-ea"/>
                <a:cs typeface="+mn-cs"/>
              </a:rPr>
              <a:t>KEY TALKING</a:t>
            </a:r>
            <a:r>
              <a:rPr lang="en-US" sz="1200" b="1" kern="1200" baseline="0" dirty="0" smtClean="0">
                <a:solidFill>
                  <a:schemeClr val="tx1"/>
                </a:solidFill>
                <a:effectLst/>
                <a:latin typeface="Helvetica Neue"/>
                <a:ea typeface="+mn-ea"/>
                <a:cs typeface="+mn-cs"/>
              </a:rPr>
              <a:t> POINTS</a:t>
            </a:r>
          </a:p>
          <a:p>
            <a:pPr marL="171450" lvl="0" indent="-171450">
              <a:buFont typeface="Arial"/>
              <a:buChar char="•"/>
            </a:pPr>
            <a:r>
              <a:rPr lang="en-US" sz="1200" kern="1200" dirty="0" smtClean="0">
                <a:solidFill>
                  <a:schemeClr val="tx1"/>
                </a:solidFill>
                <a:effectLst/>
                <a:latin typeface="Helvetica Neue"/>
                <a:ea typeface="+mn-ea"/>
                <a:cs typeface="+mn-cs"/>
              </a:rPr>
              <a:t>$121B spent</a:t>
            </a:r>
            <a:r>
              <a:rPr lang="en-US" sz="1200" kern="1200" baseline="0" dirty="0" smtClean="0">
                <a:solidFill>
                  <a:schemeClr val="tx1"/>
                </a:solidFill>
                <a:effectLst/>
                <a:latin typeface="Helvetica Neue"/>
                <a:ea typeface="+mn-ea"/>
                <a:cs typeface="+mn-cs"/>
              </a:rPr>
              <a:t> </a:t>
            </a:r>
            <a:r>
              <a:rPr lang="en-US" sz="1200" kern="1200" dirty="0" smtClean="0">
                <a:solidFill>
                  <a:schemeClr val="tx1"/>
                </a:solidFill>
                <a:effectLst/>
                <a:latin typeface="Helvetica Neue"/>
                <a:ea typeface="+mn-ea"/>
                <a:cs typeface="+mn-cs"/>
              </a:rPr>
              <a:t>on digital </a:t>
            </a:r>
            <a:r>
              <a:rPr lang="en-US" sz="1200" kern="1200" baseline="0" dirty="0" smtClean="0">
                <a:solidFill>
                  <a:schemeClr val="tx1"/>
                </a:solidFill>
                <a:effectLst/>
                <a:latin typeface="Helvetica Neue"/>
                <a:ea typeface="+mn-ea"/>
                <a:cs typeface="+mn-cs"/>
              </a:rPr>
              <a:t>advertising in 2014</a:t>
            </a:r>
          </a:p>
          <a:p>
            <a:pPr marL="171450" lvl="0" indent="-171450">
              <a:buFont typeface="Arial"/>
              <a:buChar char="•"/>
            </a:pPr>
            <a:r>
              <a:rPr lang="en-US" sz="1200" kern="1200" baseline="0" dirty="0" smtClean="0">
                <a:solidFill>
                  <a:srgbClr val="FF0000"/>
                </a:solidFill>
                <a:effectLst/>
                <a:latin typeface="Helvetica Neue"/>
                <a:ea typeface="+mn-ea"/>
                <a:cs typeface="+mn-cs"/>
              </a:rPr>
              <a:t>Yet, typical bounce rates of 50-70%, 1-3% </a:t>
            </a:r>
            <a:r>
              <a:rPr lang="en-US" sz="1200" kern="1200" baseline="0" dirty="0" smtClean="0">
                <a:solidFill>
                  <a:schemeClr val="tx1"/>
                </a:solidFill>
                <a:effectLst/>
                <a:latin typeface="Helvetica Neue"/>
                <a:ea typeface="+mn-ea"/>
                <a:cs typeface="+mn-cs"/>
              </a:rPr>
              <a:t>conversion rates, and 60-80% cart </a:t>
            </a:r>
            <a:r>
              <a:rPr lang="en-US" sz="1200" kern="1200" baseline="0" dirty="0" err="1" smtClean="0">
                <a:solidFill>
                  <a:schemeClr val="tx1"/>
                </a:solidFill>
                <a:effectLst/>
                <a:latin typeface="Helvetica Neue"/>
                <a:ea typeface="+mn-ea"/>
                <a:cs typeface="+mn-cs"/>
              </a:rPr>
              <a:t>abandomment</a:t>
            </a:r>
            <a:r>
              <a:rPr lang="en-US" sz="1200" kern="1200" baseline="0" dirty="0" smtClean="0">
                <a:solidFill>
                  <a:schemeClr val="tx1"/>
                </a:solidFill>
                <a:effectLst/>
                <a:latin typeface="Helvetica Neue"/>
                <a:ea typeface="+mn-ea"/>
                <a:cs typeface="+mn-cs"/>
              </a:rPr>
              <a:t> (</a:t>
            </a:r>
            <a:r>
              <a:rPr lang="en-US" sz="1200" kern="1200" baseline="0" dirty="0" err="1" smtClean="0">
                <a:solidFill>
                  <a:schemeClr val="tx1"/>
                </a:solidFill>
                <a:effectLst/>
                <a:latin typeface="Helvetica Neue"/>
                <a:ea typeface="+mn-ea"/>
                <a:cs typeface="+mn-cs"/>
              </a:rPr>
              <a:t>eComm</a:t>
            </a:r>
            <a:r>
              <a:rPr lang="en-US" sz="1200" kern="1200" baseline="0" dirty="0" smtClean="0">
                <a:solidFill>
                  <a:schemeClr val="tx1"/>
                </a:solidFill>
                <a:effectLst/>
                <a:latin typeface="Helvetica Neue"/>
                <a:ea typeface="+mn-ea"/>
                <a:cs typeface="+mn-cs"/>
              </a:rPr>
              <a:t>)</a:t>
            </a:r>
          </a:p>
          <a:p>
            <a:pPr marL="171450" lvl="0" indent="-171450">
              <a:buFont typeface="Arial"/>
              <a:buChar char="•"/>
            </a:pPr>
            <a:r>
              <a:rPr lang="en-US" sz="1200" kern="1200" baseline="0" dirty="0" smtClean="0">
                <a:solidFill>
                  <a:schemeClr val="tx1"/>
                </a:solidFill>
                <a:effectLst/>
                <a:latin typeface="Helvetica Neue"/>
                <a:ea typeface="+mn-ea"/>
                <a:cs typeface="+mn-cs"/>
              </a:rPr>
              <a:t>There’s clearly room for improvement – and personalization will help</a:t>
            </a:r>
          </a:p>
          <a:p>
            <a:endParaRPr lang="en-US" sz="1200" kern="1200" dirty="0" smtClean="0">
              <a:solidFill>
                <a:schemeClr val="tx1"/>
              </a:solidFill>
              <a:effectLst/>
              <a:latin typeface="Helvetica Neue"/>
              <a:ea typeface="+mn-ea"/>
              <a:cs typeface="+mn-cs"/>
            </a:endParaRPr>
          </a:p>
          <a:p>
            <a:r>
              <a:rPr lang="en-US" sz="1200" b="1" kern="1200" dirty="0" smtClean="0">
                <a:solidFill>
                  <a:schemeClr val="tx1"/>
                </a:solidFill>
                <a:effectLst/>
                <a:latin typeface="Helvetica Neue"/>
                <a:ea typeface="+mn-ea"/>
                <a:cs typeface="+mn-cs"/>
              </a:rPr>
              <a:t>SAMPLE</a:t>
            </a:r>
            <a:r>
              <a:rPr lang="en-US" sz="1200" b="1" kern="1200" baseline="0" dirty="0" smtClean="0">
                <a:solidFill>
                  <a:schemeClr val="tx1"/>
                </a:solidFill>
                <a:effectLst/>
                <a:latin typeface="Helvetica Neue"/>
                <a:ea typeface="+mn-ea"/>
                <a:cs typeface="+mn-cs"/>
              </a:rPr>
              <a:t> </a:t>
            </a:r>
            <a:r>
              <a:rPr lang="en-US" sz="1200" b="1" kern="1200" dirty="0" smtClean="0">
                <a:solidFill>
                  <a:schemeClr val="tx1"/>
                </a:solidFill>
                <a:effectLst/>
                <a:latin typeface="Helvetica Neue"/>
                <a:ea typeface="+mn-ea"/>
                <a:cs typeface="+mn-cs"/>
              </a:rPr>
              <a:t>SCRIPT</a:t>
            </a:r>
            <a:endParaRPr lang="en-US" sz="1200" kern="1200" dirty="0" smtClean="0">
              <a:solidFill>
                <a:schemeClr val="tx1"/>
              </a:solidFill>
              <a:effectLst/>
              <a:latin typeface="Helvetica Neue"/>
              <a:ea typeface="+mn-ea"/>
              <a:cs typeface="+mn-cs"/>
            </a:endParaRPr>
          </a:p>
          <a:p>
            <a:r>
              <a:rPr lang="en-US" sz="1200" kern="1200" dirty="0" smtClean="0">
                <a:solidFill>
                  <a:schemeClr val="tx1"/>
                </a:solidFill>
                <a:effectLst/>
                <a:latin typeface="Helvetica Neue"/>
                <a:ea typeface="+mn-ea"/>
                <a:cs typeface="+mn-cs"/>
              </a:rPr>
              <a:t>Marketers spend a lot of time, energy and resources to get people to their websites – using tactics like email,</a:t>
            </a:r>
            <a:r>
              <a:rPr lang="en-US" sz="1200" kern="1200" baseline="0" dirty="0" smtClean="0">
                <a:solidFill>
                  <a:schemeClr val="tx1"/>
                </a:solidFill>
                <a:effectLst/>
                <a:latin typeface="Helvetica Neue"/>
                <a:ea typeface="+mn-ea"/>
                <a:cs typeface="+mn-cs"/>
              </a:rPr>
              <a:t> </a:t>
            </a:r>
            <a:r>
              <a:rPr lang="en-US" sz="1200" kern="1200" dirty="0" smtClean="0">
                <a:solidFill>
                  <a:schemeClr val="tx1"/>
                </a:solidFill>
                <a:effectLst/>
                <a:latin typeface="Helvetica Neue"/>
                <a:ea typeface="+mn-ea"/>
                <a:cs typeface="+mn-cs"/>
              </a:rPr>
              <a:t>content marketing,</a:t>
            </a:r>
            <a:r>
              <a:rPr lang="en-US" sz="1200" kern="1200" baseline="0" dirty="0" smtClean="0">
                <a:solidFill>
                  <a:schemeClr val="tx1"/>
                </a:solidFill>
                <a:effectLst/>
                <a:latin typeface="Helvetica Neue"/>
                <a:ea typeface="+mn-ea"/>
                <a:cs typeface="+mn-cs"/>
              </a:rPr>
              <a:t> </a:t>
            </a:r>
            <a:r>
              <a:rPr lang="en-US" sz="1200" kern="1200" dirty="0" smtClean="0">
                <a:solidFill>
                  <a:schemeClr val="tx1"/>
                </a:solidFill>
                <a:effectLst/>
                <a:latin typeface="Helvetica Neue"/>
                <a:ea typeface="+mn-ea"/>
                <a:cs typeface="+mn-cs"/>
              </a:rPr>
              <a:t>SEO, </a:t>
            </a:r>
            <a:r>
              <a:rPr lang="en-US" sz="1200" kern="1200" dirty="0" err="1" smtClean="0">
                <a:solidFill>
                  <a:schemeClr val="tx1"/>
                </a:solidFill>
                <a:effectLst/>
                <a:latin typeface="Helvetica Neue"/>
                <a:ea typeface="+mn-ea"/>
                <a:cs typeface="+mn-cs"/>
              </a:rPr>
              <a:t>adwords</a:t>
            </a:r>
            <a:r>
              <a:rPr lang="en-US" sz="1200" kern="1200" dirty="0" smtClean="0">
                <a:solidFill>
                  <a:schemeClr val="tx1"/>
                </a:solidFill>
                <a:effectLst/>
                <a:latin typeface="Helvetica Neue"/>
                <a:ea typeface="+mn-ea"/>
                <a:cs typeface="+mn-cs"/>
              </a:rPr>
              <a:t>, pay-per-lead programs, etc. – but they often neglect to optimize the experience once users arrive at their site! </a:t>
            </a:r>
          </a:p>
          <a:p>
            <a:r>
              <a:rPr lang="en-US" sz="1200" kern="1200" dirty="0" smtClean="0">
                <a:solidFill>
                  <a:schemeClr val="tx1"/>
                </a:solidFill>
                <a:effectLst/>
                <a:latin typeface="Helvetica Neue"/>
                <a:ea typeface="+mn-ea"/>
                <a:cs typeface="+mn-cs"/>
              </a:rPr>
              <a:t>[KEY STAT]</a:t>
            </a:r>
            <a:r>
              <a:rPr lang="en-US" sz="1200" kern="1200" baseline="0" dirty="0" smtClean="0">
                <a:solidFill>
                  <a:schemeClr val="tx1"/>
                </a:solidFill>
                <a:effectLst/>
                <a:latin typeface="Helvetica Neue"/>
                <a:ea typeface="+mn-ea"/>
                <a:cs typeface="+mn-cs"/>
              </a:rPr>
              <a:t> </a:t>
            </a:r>
            <a:r>
              <a:rPr lang="en-US" sz="1200" kern="1200" dirty="0" smtClean="0">
                <a:solidFill>
                  <a:schemeClr val="tx1"/>
                </a:solidFill>
                <a:effectLst/>
                <a:latin typeface="Helvetica Neue"/>
                <a:ea typeface="+mn-ea"/>
                <a:cs typeface="+mn-cs"/>
              </a:rPr>
              <a:t>TechCrunch reported that marketers will spend $121 billion in 2014 on digital advertising.]  </a:t>
            </a:r>
          </a:p>
          <a:p>
            <a:r>
              <a:rPr lang="en-US" sz="1200" kern="1200" dirty="0" smtClean="0">
                <a:solidFill>
                  <a:schemeClr val="tx1"/>
                </a:solidFill>
                <a:effectLst/>
                <a:latin typeface="Helvetica Neue"/>
                <a:ea typeface="+mn-ea"/>
                <a:cs typeface="+mn-cs"/>
              </a:rPr>
              <a:t>Yet when people come to the website, it’s pretty typical to see 50-70% bounce rates, 1-3% conversion rates, or for ecommerce sites to have 60-80% cart abandonment rate.   Needless to say, there is a LOT of room for improvement.</a:t>
            </a:r>
          </a:p>
          <a:p>
            <a:r>
              <a:rPr lang="en-US" sz="1200" kern="1200" dirty="0" smtClean="0">
                <a:solidFill>
                  <a:schemeClr val="tx1"/>
                </a:solidFill>
                <a:effectLst/>
                <a:latin typeface="Helvetica Neue"/>
                <a:ea typeface="+mn-ea"/>
                <a:cs typeface="+mn-cs"/>
              </a:rPr>
              <a:t> </a:t>
            </a:r>
          </a:p>
          <a:p>
            <a:r>
              <a:rPr lang="en-US" sz="1200" kern="1200" dirty="0" smtClean="0">
                <a:solidFill>
                  <a:schemeClr val="tx1"/>
                </a:solidFill>
                <a:effectLst/>
                <a:latin typeface="Helvetica Neue"/>
                <a:ea typeface="+mn-ea"/>
                <a:cs typeface="+mn-cs"/>
              </a:rPr>
              <a:t>That’s why digital marketers are starting to pay so much attention to personalization these days. </a:t>
            </a:r>
          </a:p>
          <a:p>
            <a:endParaRPr lang="en-US" sz="1200" kern="1200" dirty="0" smtClean="0">
              <a:solidFill>
                <a:schemeClr val="tx1"/>
              </a:solidFill>
              <a:effectLst/>
              <a:latin typeface="Helvetica Neue"/>
              <a:ea typeface="+mn-ea"/>
              <a:cs typeface="+mn-cs"/>
            </a:endParaRPr>
          </a:p>
          <a:p>
            <a:pPr marL="0" marR="0" indent="0" algn="l" defTabSz="457124"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Helvetica Neue"/>
                <a:ea typeface="+mn-ea"/>
                <a:cs typeface="+mn-cs"/>
              </a:rPr>
              <a:t>[KEY STAT] In fact, according to an Adobe 2014 survey,</a:t>
            </a:r>
            <a:r>
              <a:rPr lang="en-US" sz="1200" kern="1200" baseline="0" dirty="0" smtClean="0">
                <a:solidFill>
                  <a:schemeClr val="tx1"/>
                </a:solidFill>
                <a:effectLst/>
                <a:latin typeface="Helvetica Neue"/>
                <a:ea typeface="+mn-ea"/>
                <a:cs typeface="+mn-cs"/>
              </a:rPr>
              <a:t> r</a:t>
            </a:r>
            <a:r>
              <a:rPr lang="en-US" sz="1200" kern="1200" dirty="0" smtClean="0">
                <a:solidFill>
                  <a:schemeClr val="tx1"/>
                </a:solidFill>
                <a:effectLst/>
                <a:latin typeface="Helvetica Neue"/>
                <a:ea typeface="+mn-ea"/>
                <a:cs typeface="+mn-cs"/>
              </a:rPr>
              <a:t>espondents targeting more than 20% of their visitors with personalized content achieved a 5% conversion rate, which was 2x the average conversion rate of 2.5% in their study.</a:t>
            </a:r>
          </a:p>
        </p:txBody>
      </p:sp>
      <p:sp>
        <p:nvSpPr>
          <p:cNvPr id="4" name="Slide Number Placeholder 3"/>
          <p:cNvSpPr>
            <a:spLocks noGrp="1"/>
          </p:cNvSpPr>
          <p:nvPr>
            <p:ph type="sldNum" sz="quarter" idx="10"/>
          </p:nvPr>
        </p:nvSpPr>
        <p:spPr/>
        <p:txBody>
          <a:bodyPr/>
          <a:lstStyle/>
          <a:p>
            <a:fld id="{92D6F03A-B6D0-FF4D-9731-12FBE84C1866}" type="slidenum">
              <a:rPr lang="en-US" smtClean="0"/>
              <a:t>7</a:t>
            </a:fld>
            <a:endParaRPr lang="en-US"/>
          </a:p>
        </p:txBody>
      </p:sp>
    </p:spTree>
    <p:extLst>
      <p:ext uri="{BB962C8B-B14F-4D97-AF65-F5344CB8AC3E}">
        <p14:creationId xmlns:p14="http://schemas.microsoft.com/office/powerpoint/2010/main" val="78504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US" b="1" dirty="0" smtClean="0"/>
              <a:t>OUTLINE FOR</a:t>
            </a:r>
            <a:r>
              <a:rPr lang="en-US" b="1" baseline="0" dirty="0" smtClean="0"/>
              <a:t> INTRODUCTORY DEMO</a:t>
            </a:r>
          </a:p>
          <a:p>
            <a:pPr marL="0" lvl="0" indent="0">
              <a:buFont typeface="+mj-lt"/>
              <a:buNone/>
            </a:pPr>
            <a:endParaRPr lang="en-US" dirty="0" smtClean="0"/>
          </a:p>
          <a:p>
            <a:pPr marL="0" lvl="0" indent="0">
              <a:buFont typeface="+mj-lt"/>
              <a:buNone/>
            </a:pPr>
            <a:r>
              <a:rPr lang="en-US" dirty="0" smtClean="0"/>
              <a:t>1. Show demo website (visitor’s experience)</a:t>
            </a:r>
            <a:r>
              <a:rPr lang="en-US" baseline="0" dirty="0" smtClean="0"/>
              <a:t> and</a:t>
            </a:r>
            <a:r>
              <a:rPr lang="en-US" dirty="0" smtClean="0"/>
              <a:t> point out </a:t>
            </a:r>
            <a:r>
              <a:rPr lang="en-US" dirty="0" err="1" smtClean="0"/>
              <a:t>personalizations</a:t>
            </a:r>
            <a:r>
              <a:rPr lang="en-US" dirty="0" smtClean="0"/>
              <a:t> in action.</a:t>
            </a:r>
          </a:p>
          <a:p>
            <a:pPr marL="0" lvl="0" indent="0">
              <a:buFont typeface="+mj-lt"/>
              <a:buNone/>
            </a:pPr>
            <a:endParaRPr lang="en-US" dirty="0" smtClean="0"/>
          </a:p>
          <a:p>
            <a:pPr marL="0" lvl="0" indent="0">
              <a:buFont typeface="+mj-lt"/>
              <a:buNone/>
            </a:pPr>
            <a:r>
              <a:rPr lang="en-US" dirty="0" smtClean="0"/>
              <a:t>2. Open Visual Editor using Chrome extension</a:t>
            </a:r>
          </a:p>
          <a:p>
            <a:pPr marL="0" lvl="0" indent="0">
              <a:buFont typeface="+mj-lt"/>
              <a:buNone/>
            </a:pPr>
            <a:r>
              <a:rPr lang="en-US" dirty="0" smtClean="0"/>
              <a:t>  a. Describe/show campaigns &amp; experiences &amp; messages/page changes</a:t>
            </a:r>
          </a:p>
          <a:p>
            <a:pPr marL="0" lvl="0" indent="0">
              <a:buFont typeface="+mj-lt"/>
              <a:buNone/>
            </a:pPr>
            <a:r>
              <a:rPr lang="en-US" dirty="0" smtClean="0"/>
              <a:t>  b. Define a sample area on the page to personalize (reference a personalization they saw in step 1 “behind the scenes”)</a:t>
            </a:r>
          </a:p>
          <a:p>
            <a:pPr marL="0" lvl="0" indent="0">
              <a:buFont typeface="+mj-lt"/>
              <a:buNone/>
            </a:pPr>
            <a:r>
              <a:rPr lang="en-US" dirty="0" smtClean="0"/>
              <a:t>  c. Describe/show A/B testing (in a separate campaign)</a:t>
            </a:r>
          </a:p>
          <a:p>
            <a:pPr marL="0" lvl="0" indent="0">
              <a:buFont typeface="+mj-lt"/>
              <a:buNone/>
            </a:pPr>
            <a:r>
              <a:rPr lang="en-US" dirty="0" smtClean="0"/>
              <a:t>  d. (optional) Show how to track an action like a form field/search bar or obscure widget click (so doesn’t look like something have to do often)</a:t>
            </a:r>
          </a:p>
          <a:p>
            <a:pPr marL="0" lvl="0" indent="0">
              <a:buFont typeface="+mj-lt"/>
              <a:buNone/>
            </a:pPr>
            <a:endParaRPr lang="en-US" dirty="0" smtClean="0"/>
          </a:p>
          <a:p>
            <a:pPr marL="0" lvl="0" indent="0">
              <a:buFont typeface="+mj-lt"/>
              <a:buNone/>
            </a:pPr>
            <a:r>
              <a:rPr lang="en-US" dirty="0" smtClean="0"/>
              <a:t>3. Open Evergage Platform</a:t>
            </a:r>
          </a:p>
          <a:p>
            <a:pPr marL="0" lvl="0" indent="0">
              <a:buFont typeface="+mj-lt"/>
              <a:buNone/>
            </a:pPr>
            <a:r>
              <a:rPr lang="en-US" dirty="0" smtClean="0"/>
              <a:t>  a. Show existing segment example (ideally for a personalization shown in step 1)</a:t>
            </a:r>
          </a:p>
          <a:p>
            <a:pPr marL="0" lvl="0" indent="0">
              <a:buFont typeface="+mj-lt"/>
              <a:buNone/>
            </a:pPr>
            <a:r>
              <a:rPr lang="en-US" dirty="0" smtClean="0"/>
              <a:t>  b. Show how it’s marketer-oriented (select criteria and show AND/OR logic)</a:t>
            </a:r>
          </a:p>
          <a:p>
            <a:pPr marL="0" lvl="0" indent="0">
              <a:buFont typeface="+mj-lt"/>
              <a:buNone/>
            </a:pPr>
            <a:r>
              <a:rPr lang="en-US" dirty="0" smtClean="0"/>
              <a:t>  c. (for content/</a:t>
            </a:r>
            <a:r>
              <a:rPr lang="en-US" dirty="0" err="1" smtClean="0"/>
              <a:t>ecomm</a:t>
            </a:r>
            <a:r>
              <a:rPr lang="en-US" dirty="0" smtClean="0"/>
              <a:t>) Show rule-based promotion</a:t>
            </a:r>
          </a:p>
          <a:p>
            <a:pPr marL="0" lvl="0" indent="0">
              <a:buFont typeface="+mj-lt"/>
              <a:buNone/>
            </a:pPr>
            <a:endParaRPr lang="en-US" dirty="0" smtClean="0"/>
          </a:p>
          <a:p>
            <a:pPr marL="0" lvl="0" indent="0">
              <a:buFont typeface="+mj-lt"/>
              <a:buNone/>
            </a:pPr>
            <a:r>
              <a:rPr lang="en-US" dirty="0" smtClean="0"/>
              <a:t>4. Show Dashboard / Reports</a:t>
            </a:r>
          </a:p>
          <a:p>
            <a:pPr marL="0" lvl="0" indent="0">
              <a:buFont typeface="+mj-lt"/>
              <a:buNone/>
            </a:pPr>
            <a:r>
              <a:rPr lang="en-US" dirty="0" smtClean="0"/>
              <a:t>  a. Show existing report examples (with data populated)</a:t>
            </a:r>
          </a:p>
          <a:p>
            <a:pPr marL="0" lvl="0" indent="0">
              <a:buFont typeface="+mj-lt"/>
              <a:buNone/>
            </a:pPr>
            <a:r>
              <a:rPr lang="en-US" dirty="0" smtClean="0"/>
              <a:t>  b. Show a campaign lift results example</a:t>
            </a:r>
          </a:p>
        </p:txBody>
      </p:sp>
      <p:sp>
        <p:nvSpPr>
          <p:cNvPr id="4" name="Slide Number Placeholder 3"/>
          <p:cNvSpPr>
            <a:spLocks noGrp="1"/>
          </p:cNvSpPr>
          <p:nvPr>
            <p:ph type="sldNum" sz="quarter" idx="10"/>
          </p:nvPr>
        </p:nvSpPr>
        <p:spPr/>
        <p:txBody>
          <a:bodyPr/>
          <a:lstStyle/>
          <a:p>
            <a:fld id="{92D6F03A-B6D0-FF4D-9731-12FBE84C1866}" type="slidenum">
              <a:rPr lang="en-US" smtClean="0"/>
              <a:t>8</a:t>
            </a:fld>
            <a:endParaRPr lang="en-US"/>
          </a:p>
        </p:txBody>
      </p:sp>
    </p:spTree>
    <p:extLst>
      <p:ext uri="{BB962C8B-B14F-4D97-AF65-F5344CB8AC3E}">
        <p14:creationId xmlns:p14="http://schemas.microsoft.com/office/powerpoint/2010/main" val="1552110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emf"/><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emf"/><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mailto:creative@evergage.com" TargetMode="External"/><Relationship Id="rId4" Type="http://schemas.openxmlformats.org/officeDocument/2006/relationships/hyperlink" Target="http://goo.gl/forms/7LP066dPBN" TargetMode="External"/><Relationship Id="rId1" Type="http://schemas.openxmlformats.org/officeDocument/2006/relationships/slideMaster" Target="../slideMasters/slideMaster5.xml"/><Relationship Id="rId2"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905429" y="1009807"/>
            <a:ext cx="5056944" cy="3043068"/>
          </a:xfrm>
          <a:prstGeom prst="rect">
            <a:avLst/>
          </a:prstGeom>
        </p:spPr>
      </p:pic>
      <p:sp>
        <p:nvSpPr>
          <p:cNvPr id="12" name="Text Placeholder 11"/>
          <p:cNvSpPr>
            <a:spLocks noGrp="1"/>
          </p:cNvSpPr>
          <p:nvPr>
            <p:ph type="body" sz="quarter" idx="12" hasCustomPrompt="1"/>
          </p:nvPr>
        </p:nvSpPr>
        <p:spPr>
          <a:xfrm>
            <a:off x="3773251" y="4324865"/>
            <a:ext cx="2586360" cy="551936"/>
          </a:xfrm>
          <a:prstGeom prst="rect">
            <a:avLst/>
          </a:prstGeom>
        </p:spPr>
        <p:txBody>
          <a:bodyPr anchor="t" anchorCtr="0"/>
          <a:lstStyle>
            <a:lvl1pPr marL="0" indent="0">
              <a:buNone/>
              <a:defRPr sz="1400" b="1" baseline="0">
                <a:solidFill>
                  <a:schemeClr val="bg1">
                    <a:lumMod val="50000"/>
                  </a:schemeClr>
                </a:solidFill>
              </a:defRPr>
            </a:lvl1pPr>
            <a:lvl2pPr>
              <a:defRPr sz="1400">
                <a:solidFill>
                  <a:schemeClr val="accent3"/>
                </a:solidFill>
              </a:defRPr>
            </a:lvl2pPr>
            <a:lvl3pPr>
              <a:defRPr sz="1400">
                <a:solidFill>
                  <a:schemeClr val="accent3"/>
                </a:solidFill>
              </a:defRPr>
            </a:lvl3pPr>
            <a:lvl4pPr>
              <a:defRPr sz="1400">
                <a:solidFill>
                  <a:schemeClr val="accent3"/>
                </a:solidFill>
              </a:defRPr>
            </a:lvl4pPr>
            <a:lvl5pPr>
              <a:defRPr sz="1400">
                <a:solidFill>
                  <a:schemeClr val="accent3"/>
                </a:solidFill>
              </a:defRPr>
            </a:lvl5pPr>
          </a:lstStyle>
          <a:p>
            <a:pPr lvl="0"/>
            <a:r>
              <a:rPr lang="en-US" dirty="0" smtClean="0"/>
              <a:t>Presenter</a:t>
            </a:r>
            <a:r>
              <a:rPr lang="en-US" smtClean="0"/>
              <a:t/>
            </a:r>
            <a:br>
              <a:rPr lang="en-US" smtClean="0"/>
            </a:br>
            <a:r>
              <a:rPr lang="en-US" smtClean="0"/>
              <a:t>Date</a:t>
            </a:r>
            <a:endParaRPr lang="en-US" dirty="0"/>
          </a:p>
        </p:txBody>
      </p:sp>
      <p:sp>
        <p:nvSpPr>
          <p:cNvPr id="5" name="Picture Placeholder 4"/>
          <p:cNvSpPr>
            <a:spLocks noGrp="1"/>
          </p:cNvSpPr>
          <p:nvPr>
            <p:ph type="pic" sz="quarter" idx="14" hasCustomPrompt="1"/>
          </p:nvPr>
        </p:nvSpPr>
        <p:spPr>
          <a:xfrm>
            <a:off x="6614296" y="3970638"/>
            <a:ext cx="2282825" cy="906163"/>
          </a:xfrm>
          <a:prstGeom prst="rect">
            <a:avLst/>
          </a:prstGeom>
        </p:spPr>
        <p:txBody>
          <a:bodyPr anchor="ctr" anchorCtr="1"/>
          <a:lstStyle>
            <a:lvl1pPr marL="0" indent="0" algn="ctr">
              <a:buNone/>
              <a:defRPr sz="1400" baseline="0">
                <a:solidFill>
                  <a:schemeClr val="bg1">
                    <a:lumMod val="50000"/>
                  </a:schemeClr>
                </a:solidFill>
              </a:defRPr>
            </a:lvl1pPr>
          </a:lstStyle>
          <a:p>
            <a:r>
              <a:rPr lang="en-US" dirty="0" smtClean="0"/>
              <a:t>Customer Logo</a:t>
            </a:r>
            <a:br>
              <a:rPr lang="en-US" dirty="0" smtClean="0"/>
            </a:br>
            <a:r>
              <a:rPr lang="en-US" dirty="0" smtClean="0"/>
              <a:t>Recommended size: </a:t>
            </a:r>
            <a:br>
              <a:rPr lang="en-US" dirty="0" smtClean="0"/>
            </a:br>
            <a:r>
              <a:rPr lang="en-US" dirty="0" smtClean="0"/>
              <a:t>180 pixels by 70 pixels  </a:t>
            </a:r>
            <a:endParaRPr lang="en-US" dirty="0"/>
          </a:p>
        </p:txBody>
      </p:sp>
      <p:sp>
        <p:nvSpPr>
          <p:cNvPr id="10" name="Title 9"/>
          <p:cNvSpPr>
            <a:spLocks noGrp="1"/>
          </p:cNvSpPr>
          <p:nvPr>
            <p:ph type="title" hasCustomPrompt="1"/>
          </p:nvPr>
        </p:nvSpPr>
        <p:spPr>
          <a:xfrm>
            <a:off x="118532" y="1299103"/>
            <a:ext cx="3217334" cy="2671535"/>
          </a:xfrm>
          <a:prstGeom prst="rect">
            <a:avLst/>
          </a:prstGeom>
        </p:spPr>
        <p:txBody>
          <a:bodyPr/>
          <a:lstStyle>
            <a:lvl1pPr algn="ctr">
              <a:defRPr b="1" baseline="0"/>
            </a:lvl1pPr>
          </a:lstStyle>
          <a:p>
            <a:r>
              <a:rPr lang="en-US" dirty="0" smtClean="0"/>
              <a:t>Personalizing The World</a:t>
            </a:r>
            <a:endParaRPr lang="en-US" dirty="0"/>
          </a:p>
        </p:txBody>
      </p:sp>
    </p:spTree>
    <p:extLst>
      <p:ext uri="{BB962C8B-B14F-4D97-AF65-F5344CB8AC3E}">
        <p14:creationId xmlns:p14="http://schemas.microsoft.com/office/powerpoint/2010/main" val="1846945800"/>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62704"/>
            <a:ext cx="7886700" cy="993775"/>
          </a:xfrm>
          <a:prstGeom prst="rect">
            <a:avLst/>
          </a:prstGeom>
        </p:spPr>
        <p:txBody>
          <a:bodyPr/>
          <a:lstStyle>
            <a:lvl1pPr algn="ctr">
              <a:defRPr sz="3600" b="1" baseline="0">
                <a:solidFill>
                  <a:schemeClr val="bg1"/>
                </a:solidFill>
                <a:latin typeface="Arial" charset="0"/>
                <a:ea typeface="Arial" charset="0"/>
                <a:cs typeface="Arial" charset="0"/>
              </a:defRPr>
            </a:lvl1pPr>
          </a:lstStyle>
          <a:p>
            <a:r>
              <a:rPr lang="en-US" dirty="0" smtClean="0"/>
              <a:t>Click to edit Section Title </a:t>
            </a:r>
            <a:endParaRPr lang="en-US" dirty="0"/>
          </a:p>
        </p:txBody>
      </p:sp>
    </p:spTree>
    <p:extLst>
      <p:ext uri="{BB962C8B-B14F-4D97-AF65-F5344CB8AC3E}">
        <p14:creationId xmlns:p14="http://schemas.microsoft.com/office/powerpoint/2010/main" val="1551394879"/>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318521"/>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vergage Powerpoint Template Guidelines">
    <p:spTree>
      <p:nvGrpSpPr>
        <p:cNvPr id="1" name=""/>
        <p:cNvGrpSpPr/>
        <p:nvPr/>
      </p:nvGrpSpPr>
      <p:grpSpPr>
        <a:xfrm>
          <a:off x="0" y="0"/>
          <a:ext cx="0" cy="0"/>
          <a:chOff x="0" y="0"/>
          <a:chExt cx="0" cy="0"/>
        </a:xfrm>
      </p:grpSpPr>
      <p:sp>
        <p:nvSpPr>
          <p:cNvPr id="12" name="Text Placeholder 6"/>
          <p:cNvSpPr txBox="1">
            <a:spLocks/>
          </p:cNvSpPr>
          <p:nvPr userDrawn="1"/>
        </p:nvSpPr>
        <p:spPr>
          <a:xfrm>
            <a:off x="220133" y="998538"/>
            <a:ext cx="5892800" cy="3708929"/>
          </a:xfrm>
          <a:prstGeom prst="rect">
            <a:avLst/>
          </a:prstGeom>
        </p:spPr>
        <p:txBody>
          <a:bodyPr/>
          <a:lstStyle>
            <a:lvl1pPr marL="342900" indent="-342900" algn="l" defTabSz="457200" rtl="0" eaLnBrk="1" latinLnBrk="0" hangingPunct="1">
              <a:spcBef>
                <a:spcPct val="20000"/>
              </a:spcBef>
              <a:buClr>
                <a:schemeClr val="accent1"/>
              </a:buClr>
              <a:buFont typeface="Wingdings" charset="2"/>
              <a:buChar char="§"/>
              <a:defRPr sz="16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Wingdings" charset="2"/>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chemeClr val="accent1"/>
              </a:buClr>
              <a:buFont typeface="Wingdings" charset="2"/>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accent1"/>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ts val="2220"/>
              </a:lnSpc>
              <a:spcBef>
                <a:spcPts val="0"/>
              </a:spcBef>
              <a:spcAft>
                <a:spcPts val="0"/>
              </a:spcAft>
              <a:buClrTx/>
              <a:buSzTx/>
              <a:buFont typeface="Wingdings" charset="2"/>
              <a:buNone/>
              <a:tabLst/>
              <a:defRPr/>
            </a:pPr>
            <a:r>
              <a:rPr kumimoji="0" lang="en-US" sz="1600" b="1" i="0" u="none" strike="noStrike" kern="1300" cap="none" spc="0" normalizeH="0" baseline="0" noProof="0" dirty="0" smtClean="0">
                <a:ln>
                  <a:noFill/>
                </a:ln>
                <a:solidFill>
                  <a:srgbClr val="595959"/>
                </a:solidFill>
                <a:effectLst/>
                <a:uLnTx/>
                <a:uFillTx/>
                <a:latin typeface="+mn-lt"/>
                <a:ea typeface="+mn-ea"/>
                <a:cs typeface="+mn-cs"/>
              </a:rPr>
              <a:t>In this PowerPoint template, you’ll find master slides for various slide types including:</a:t>
            </a:r>
          </a:p>
          <a:p>
            <a:pPr marL="342900" marR="0" lvl="0" indent="-342900" algn="l" defTabSz="457200" rtl="0" eaLnBrk="1" fontAlgn="auto" latinLnBrk="0" hangingPunct="1">
              <a:lnSpc>
                <a:spcPts val="2220"/>
              </a:lnSpc>
              <a:spcBef>
                <a:spcPts val="0"/>
              </a:spcBef>
              <a:spcAft>
                <a:spcPts val="0"/>
              </a:spcAft>
              <a:buClr>
                <a:srgbClr val="0095DA"/>
              </a:buClr>
              <a:buSzTx/>
              <a:buFont typeface="Wingdings" charset="2"/>
              <a:buChar char="§"/>
              <a:tabLst/>
              <a:defRPr/>
            </a:pPr>
            <a:r>
              <a:rPr kumimoji="0" lang="en-US" sz="1600" b="0" i="0" u="none" strike="noStrike" kern="1300" cap="none" spc="0" normalizeH="0" baseline="0" noProof="0" dirty="0" smtClean="0">
                <a:ln>
                  <a:noFill/>
                </a:ln>
                <a:solidFill>
                  <a:srgbClr val="595959"/>
                </a:solidFill>
                <a:effectLst/>
                <a:uLnTx/>
                <a:uFillTx/>
                <a:latin typeface="+mn-lt"/>
                <a:ea typeface="+mn-ea"/>
                <a:cs typeface="+mn-cs"/>
              </a:rPr>
              <a:t>Bullet Points or Text (</a:t>
            </a:r>
            <a:r>
              <a:rPr lang="en-US" kern="1300" dirty="0" smtClean="0">
                <a:solidFill>
                  <a:srgbClr val="595959"/>
                </a:solidFill>
                <a:latin typeface="+mn-lt"/>
                <a:ea typeface="+mn-ea"/>
                <a:cs typeface="+mn-cs"/>
              </a:rPr>
              <a:t>w</a:t>
            </a:r>
            <a:r>
              <a:rPr kumimoji="0" lang="en-US" sz="1600" b="0" i="0" u="none" strike="noStrike" kern="1300" cap="none" spc="0" normalizeH="0" baseline="0" noProof="0" dirty="0" err="1" smtClean="0">
                <a:ln>
                  <a:noFill/>
                </a:ln>
                <a:solidFill>
                  <a:srgbClr val="595959"/>
                </a:solidFill>
                <a:effectLst/>
                <a:uLnTx/>
                <a:uFillTx/>
                <a:latin typeface="+mn-lt"/>
                <a:ea typeface="+mn-ea"/>
                <a:cs typeface="+mn-cs"/>
              </a:rPr>
              <a:t>ithout</a:t>
            </a:r>
            <a:r>
              <a:rPr kumimoji="0" lang="en-US" sz="1600" b="0" i="0" u="none" strike="noStrike" kern="1300" cap="none" spc="0" normalizeH="0" baseline="0" noProof="0" dirty="0" smtClean="0">
                <a:ln>
                  <a:noFill/>
                </a:ln>
                <a:solidFill>
                  <a:srgbClr val="595959"/>
                </a:solidFill>
                <a:effectLst/>
                <a:uLnTx/>
                <a:uFillTx/>
                <a:latin typeface="+mn-lt"/>
                <a:ea typeface="+mn-ea"/>
                <a:cs typeface="+mn-cs"/>
              </a:rPr>
              <a:t> images)</a:t>
            </a:r>
          </a:p>
          <a:p>
            <a:pPr marL="342900" marR="0" lvl="0" indent="-342900" algn="l" defTabSz="457200" rtl="0" eaLnBrk="1" fontAlgn="auto" latinLnBrk="0" hangingPunct="1">
              <a:lnSpc>
                <a:spcPts val="2220"/>
              </a:lnSpc>
              <a:spcBef>
                <a:spcPts val="0"/>
              </a:spcBef>
              <a:spcAft>
                <a:spcPts val="0"/>
              </a:spcAft>
              <a:buClr>
                <a:srgbClr val="0095DA"/>
              </a:buClr>
              <a:buSzTx/>
              <a:buFont typeface="Wingdings" charset="2"/>
              <a:buChar char="§"/>
              <a:tabLst/>
              <a:defRPr/>
            </a:pPr>
            <a:r>
              <a:rPr kumimoji="0" lang="en-US" sz="1600" b="0" i="0" u="none" strike="noStrike" kern="1300" cap="none" spc="0" normalizeH="0" baseline="0" noProof="0" dirty="0" smtClean="0">
                <a:ln>
                  <a:noFill/>
                </a:ln>
                <a:solidFill>
                  <a:srgbClr val="595959"/>
                </a:solidFill>
                <a:effectLst/>
                <a:uLnTx/>
                <a:uFillTx/>
                <a:latin typeface="+mn-lt"/>
                <a:ea typeface="+mn-ea"/>
                <a:cs typeface="+mn-cs"/>
              </a:rPr>
              <a:t>Bullet Points or Text (with an image)</a:t>
            </a:r>
          </a:p>
          <a:p>
            <a:pPr marL="342900" marR="0" lvl="0" indent="-342900" algn="l" defTabSz="457200" rtl="0" eaLnBrk="1" fontAlgn="auto" latinLnBrk="0" hangingPunct="1">
              <a:lnSpc>
                <a:spcPts val="2220"/>
              </a:lnSpc>
              <a:spcBef>
                <a:spcPts val="0"/>
              </a:spcBef>
              <a:spcAft>
                <a:spcPts val="0"/>
              </a:spcAft>
              <a:buClr>
                <a:srgbClr val="0095DA"/>
              </a:buClr>
              <a:buSzTx/>
              <a:buFont typeface="Wingdings" charset="2"/>
              <a:buChar char="§"/>
              <a:tabLst/>
              <a:defRPr/>
            </a:pPr>
            <a:r>
              <a:rPr kumimoji="0" lang="en-US" sz="1600" b="0" i="0" u="none" strike="noStrike" kern="1300" cap="none" spc="0" normalizeH="0" baseline="0" noProof="0" dirty="0" smtClean="0">
                <a:ln>
                  <a:noFill/>
                </a:ln>
                <a:solidFill>
                  <a:srgbClr val="595959"/>
                </a:solidFill>
                <a:effectLst/>
                <a:uLnTx/>
                <a:uFillTx/>
                <a:latin typeface="+mn-lt"/>
                <a:ea typeface="+mn-ea"/>
                <a:cs typeface="+mn-cs"/>
              </a:rPr>
              <a:t>Agenda Slide</a:t>
            </a:r>
          </a:p>
          <a:p>
            <a:pPr marL="342900" marR="0" lvl="0" indent="-342900" algn="l" defTabSz="457200" rtl="0" eaLnBrk="1" fontAlgn="auto" latinLnBrk="0" hangingPunct="1">
              <a:lnSpc>
                <a:spcPts val="2220"/>
              </a:lnSpc>
              <a:spcBef>
                <a:spcPts val="0"/>
              </a:spcBef>
              <a:spcAft>
                <a:spcPts val="0"/>
              </a:spcAft>
              <a:buClr>
                <a:srgbClr val="0095DA"/>
              </a:buClr>
              <a:buSzTx/>
              <a:buFont typeface="Wingdings" charset="2"/>
              <a:buChar char="§"/>
              <a:tabLst/>
              <a:defRPr/>
            </a:pPr>
            <a:r>
              <a:rPr kumimoji="0" lang="en-US" sz="1600" b="0" i="0" u="none" strike="noStrike" kern="1300" cap="none" spc="0" normalizeH="0" baseline="0" noProof="0" dirty="0" smtClean="0">
                <a:ln>
                  <a:noFill/>
                </a:ln>
                <a:solidFill>
                  <a:srgbClr val="595959"/>
                </a:solidFill>
                <a:effectLst/>
                <a:uLnTx/>
                <a:uFillTx/>
                <a:latin typeface="+mn-lt"/>
                <a:ea typeface="+mn-ea"/>
                <a:cs typeface="+mn-cs"/>
              </a:rPr>
              <a:t>Section Break Title Slide</a:t>
            </a:r>
          </a:p>
          <a:p>
            <a:pPr marL="342900" marR="0" lvl="0" indent="-342900" algn="l" defTabSz="457200" rtl="0" eaLnBrk="1" fontAlgn="auto" latinLnBrk="0" hangingPunct="1">
              <a:lnSpc>
                <a:spcPts val="2220"/>
              </a:lnSpc>
              <a:spcBef>
                <a:spcPts val="0"/>
              </a:spcBef>
              <a:spcAft>
                <a:spcPts val="0"/>
              </a:spcAft>
              <a:buClr>
                <a:srgbClr val="0095DA"/>
              </a:buClr>
              <a:buSzTx/>
              <a:buFont typeface="Wingdings" charset="2"/>
              <a:buChar char="§"/>
              <a:tabLst/>
              <a:defRPr/>
            </a:pPr>
            <a:r>
              <a:rPr lang="en-US" kern="1300" dirty="0" smtClean="0">
                <a:solidFill>
                  <a:srgbClr val="595959"/>
                </a:solidFill>
                <a:latin typeface="+mn-lt"/>
                <a:ea typeface="+mn-ea"/>
                <a:cs typeface="+mn-cs"/>
              </a:rPr>
              <a:t>Cover Slide</a:t>
            </a:r>
          </a:p>
          <a:p>
            <a:pPr marL="342900" marR="0" lvl="0" indent="-342900" algn="l" defTabSz="457200" rtl="0" eaLnBrk="1" fontAlgn="auto" latinLnBrk="0" hangingPunct="1">
              <a:lnSpc>
                <a:spcPts val="2220"/>
              </a:lnSpc>
              <a:spcBef>
                <a:spcPts val="0"/>
              </a:spcBef>
              <a:spcAft>
                <a:spcPts val="0"/>
              </a:spcAft>
              <a:buClr>
                <a:srgbClr val="0095DA"/>
              </a:buClr>
              <a:buSzTx/>
              <a:buFont typeface="Wingdings" charset="2"/>
              <a:buChar char="§"/>
              <a:tabLst/>
              <a:defRPr/>
            </a:pPr>
            <a:r>
              <a:rPr kumimoji="0" lang="en-US" sz="1600" b="0" i="0" u="none" strike="noStrike" kern="1300" cap="none" spc="0" normalizeH="0" baseline="0" noProof="0" dirty="0" smtClean="0">
                <a:ln>
                  <a:noFill/>
                </a:ln>
                <a:solidFill>
                  <a:srgbClr val="595959"/>
                </a:solidFill>
                <a:effectLst/>
                <a:uLnTx/>
                <a:uFillTx/>
                <a:latin typeface="+mn-lt"/>
                <a:ea typeface="+mn-ea"/>
                <a:cs typeface="+mn-cs"/>
              </a:rPr>
              <a:t>Thank You / Contact Info Slide</a:t>
            </a:r>
          </a:p>
          <a:p>
            <a:pPr marL="0" marR="0" lvl="0" indent="0" algn="l" defTabSz="457200" rtl="0" eaLnBrk="1" fontAlgn="auto" latinLnBrk="0" hangingPunct="1">
              <a:lnSpc>
                <a:spcPts val="2220"/>
              </a:lnSpc>
              <a:spcBef>
                <a:spcPts val="0"/>
              </a:spcBef>
              <a:spcAft>
                <a:spcPts val="0"/>
              </a:spcAft>
              <a:buClrTx/>
              <a:buSzTx/>
              <a:buFont typeface="Wingdings" charset="2"/>
              <a:buNone/>
              <a:tabLst/>
              <a:defRPr/>
            </a:pPr>
            <a:endParaRPr kumimoji="0" lang="en-US" sz="1600" b="1" i="0" u="none" strike="noStrike" kern="1300" cap="none" spc="0" normalizeH="0" baseline="0" noProof="0" dirty="0" smtClean="0">
              <a:ln>
                <a:noFill/>
              </a:ln>
              <a:solidFill>
                <a:srgbClr val="595959"/>
              </a:solidFill>
              <a:effectLst/>
              <a:uLnTx/>
              <a:uFillTx/>
              <a:latin typeface="+mn-lt"/>
              <a:ea typeface="+mn-ea"/>
              <a:cs typeface="+mn-cs"/>
            </a:endParaRPr>
          </a:p>
          <a:p>
            <a:pPr marL="0" marR="0" lvl="0" indent="0" algn="l" defTabSz="457200" rtl="0" eaLnBrk="1" fontAlgn="auto" latinLnBrk="0" hangingPunct="1">
              <a:lnSpc>
                <a:spcPts val="2220"/>
              </a:lnSpc>
              <a:spcBef>
                <a:spcPts val="0"/>
              </a:spcBef>
              <a:spcAft>
                <a:spcPts val="0"/>
              </a:spcAft>
              <a:buClrTx/>
              <a:buSzTx/>
              <a:buFont typeface="Wingdings" charset="2"/>
              <a:buNone/>
              <a:tabLst/>
              <a:defRPr/>
            </a:pPr>
            <a:r>
              <a:rPr kumimoji="0" lang="en-US" sz="1600" b="1" i="0" u="none" strike="noStrike" kern="1300" cap="none" spc="0" normalizeH="0" baseline="0" noProof="0" dirty="0" smtClean="0">
                <a:ln>
                  <a:noFill/>
                </a:ln>
                <a:solidFill>
                  <a:srgbClr val="595959"/>
                </a:solidFill>
                <a:effectLst/>
                <a:uLnTx/>
                <a:uFillTx/>
                <a:latin typeface="+mn-lt"/>
                <a:ea typeface="+mn-ea"/>
                <a:cs typeface="+mn-cs"/>
              </a:rPr>
              <a:t>Please use add “New Slide” feature </a:t>
            </a:r>
            <a:r>
              <a:rPr kumimoji="0" lang="en-US" sz="1600" b="0" i="0" u="none" strike="noStrike" kern="1300" cap="none" spc="0" normalizeH="0" baseline="0" noProof="0" dirty="0" smtClean="0">
                <a:ln>
                  <a:noFill/>
                </a:ln>
                <a:solidFill>
                  <a:srgbClr val="595959"/>
                </a:solidFill>
                <a:effectLst/>
                <a:uLnTx/>
                <a:uFillTx/>
                <a:latin typeface="+mn-lt"/>
                <a:ea typeface="+mn-ea"/>
                <a:cs typeface="+mn-cs"/>
              </a:rPr>
              <a:t>to create </a:t>
            </a:r>
            <a:r>
              <a:rPr lang="en-US" kern="1300" dirty="0" smtClean="0">
                <a:solidFill>
                  <a:srgbClr val="595959"/>
                </a:solidFill>
                <a:latin typeface="+mn-lt"/>
                <a:ea typeface="+mn-ea"/>
                <a:cs typeface="+mn-cs"/>
              </a:rPr>
              <a:t>new </a:t>
            </a:r>
            <a:r>
              <a:rPr kumimoji="0" lang="en-US" sz="1600" b="0" i="0" u="none" strike="noStrike" kern="1300" cap="none" spc="0" normalizeH="0" baseline="0" noProof="0" dirty="0" smtClean="0">
                <a:ln>
                  <a:noFill/>
                </a:ln>
                <a:solidFill>
                  <a:srgbClr val="595959"/>
                </a:solidFill>
                <a:effectLst/>
                <a:uLnTx/>
                <a:uFillTx/>
                <a:latin typeface="+mn-lt"/>
                <a:ea typeface="+mn-ea"/>
                <a:cs typeface="+mn-cs"/>
              </a:rPr>
              <a:t>slides and select</a:t>
            </a:r>
            <a:r>
              <a:rPr kumimoji="0" lang="en-US" sz="1600" b="0" i="0" u="none" strike="noStrike" kern="1300" cap="none" spc="0" normalizeH="0" noProof="0" dirty="0" smtClean="0">
                <a:ln>
                  <a:noFill/>
                </a:ln>
                <a:solidFill>
                  <a:srgbClr val="595959"/>
                </a:solidFill>
                <a:effectLst/>
                <a:uLnTx/>
                <a:uFillTx/>
                <a:latin typeface="+mn-lt"/>
                <a:ea typeface="+mn-ea"/>
                <a:cs typeface="+mn-cs"/>
              </a:rPr>
              <a:t> appropriate type</a:t>
            </a:r>
            <a:r>
              <a:rPr kumimoji="0" lang="en-US" sz="1600" b="0" i="0" u="none" strike="noStrike" kern="1300" cap="none" spc="0" normalizeH="0" baseline="0" noProof="0" dirty="0" smtClean="0">
                <a:ln>
                  <a:noFill/>
                </a:ln>
                <a:solidFill>
                  <a:srgbClr val="595959"/>
                </a:solidFill>
                <a:effectLst/>
                <a:uLnTx/>
                <a:uFillTx/>
                <a:latin typeface="+mn-lt"/>
                <a:ea typeface="+mn-ea"/>
                <a:cs typeface="+mn-cs"/>
              </a:rPr>
              <a:t>. </a:t>
            </a:r>
          </a:p>
          <a:p>
            <a:pPr marL="342900" marR="0" lvl="0" indent="-342900" algn="l" defTabSz="457200" rtl="0" eaLnBrk="1" fontAlgn="auto" latinLnBrk="0" hangingPunct="1">
              <a:lnSpc>
                <a:spcPct val="100000"/>
              </a:lnSpc>
              <a:spcBef>
                <a:spcPct val="20000"/>
              </a:spcBef>
              <a:spcAft>
                <a:spcPts val="0"/>
              </a:spcAft>
              <a:buClr>
                <a:srgbClr val="0095DA"/>
              </a:buClr>
              <a:buSzTx/>
              <a:buFont typeface="Wingdings" charset="2"/>
              <a:buChar char="§"/>
              <a:tabLst/>
              <a:defRPr/>
            </a:pPr>
            <a:endParaRPr kumimoji="0" lang="en-US" sz="1600" b="0" i="0" u="none" strike="noStrike" kern="1200" cap="none" spc="0" normalizeH="0" baseline="0" noProof="0" dirty="0" smtClean="0">
              <a:ln>
                <a:noFill/>
              </a:ln>
              <a:solidFill>
                <a:srgbClr val="4A4A4A"/>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0095DA"/>
              </a:buClr>
              <a:buSzTx/>
              <a:buFont typeface="Wingdings" charset="2"/>
              <a:buChar char="§"/>
              <a:tabLst/>
              <a:defRPr/>
            </a:pPr>
            <a:endParaRPr kumimoji="0" lang="en-US" sz="1600" b="0" i="0" u="none" strike="noStrike" kern="1200" cap="none" spc="0" normalizeH="0" baseline="0" noProof="0" dirty="0">
              <a:ln>
                <a:noFill/>
              </a:ln>
              <a:solidFill>
                <a:srgbClr val="4A4A4A"/>
              </a:solidFill>
              <a:effectLst/>
              <a:uLnTx/>
              <a:uFillTx/>
              <a:latin typeface="+mn-lt"/>
              <a:ea typeface="+mn-ea"/>
              <a:cs typeface="+mn-cs"/>
            </a:endParaRPr>
          </a:p>
        </p:txBody>
      </p:sp>
      <p:pic>
        <p:nvPicPr>
          <p:cNvPr id="15" name="Picture 14"/>
          <p:cNvPicPr>
            <a:picLocks noChangeAspect="1"/>
          </p:cNvPicPr>
          <p:nvPr userDrawn="1"/>
        </p:nvPicPr>
        <p:blipFill>
          <a:blip r:embed="rId2"/>
          <a:stretch>
            <a:fillRect/>
          </a:stretch>
        </p:blipFill>
        <p:spPr>
          <a:xfrm>
            <a:off x="7727417" y="4643432"/>
            <a:ext cx="1223433" cy="262164"/>
          </a:xfrm>
          <a:prstGeom prst="rect">
            <a:avLst/>
          </a:prstGeom>
        </p:spPr>
      </p:pic>
      <p:pic>
        <p:nvPicPr>
          <p:cNvPr id="2" name="Picture 1"/>
          <p:cNvPicPr>
            <a:picLocks noChangeAspect="1"/>
          </p:cNvPicPr>
          <p:nvPr userDrawn="1"/>
        </p:nvPicPr>
        <p:blipFill rotWithShape="1">
          <a:blip r:embed="rId3"/>
          <a:srcRect r="98" b="13745"/>
          <a:stretch/>
        </p:blipFill>
        <p:spPr>
          <a:xfrm>
            <a:off x="6197935" y="1099409"/>
            <a:ext cx="2744448" cy="2956124"/>
          </a:xfrm>
          <a:prstGeom prst="rect">
            <a:avLst/>
          </a:prstGeom>
        </p:spPr>
      </p:pic>
      <p:sp>
        <p:nvSpPr>
          <p:cNvPr id="3" name="Rectangle 2"/>
          <p:cNvSpPr/>
          <p:nvPr userDrawn="1"/>
        </p:nvSpPr>
        <p:spPr>
          <a:xfrm>
            <a:off x="6197935" y="1090942"/>
            <a:ext cx="287531" cy="22985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220133" y="207530"/>
            <a:ext cx="8619067" cy="523220"/>
          </a:xfrm>
          <a:prstGeom prst="rect">
            <a:avLst/>
          </a:prstGeom>
        </p:spPr>
        <p:txBody>
          <a:bodyPr wrap="square">
            <a:spAutoFit/>
          </a:bodyPr>
          <a:lstStyle/>
          <a:p>
            <a:r>
              <a:rPr kumimoji="0" lang="en-US" sz="2800" b="1" i="0" u="none" strike="noStrike" kern="1200" cap="none" spc="0" normalizeH="0" baseline="0" noProof="0" dirty="0" smtClean="0">
                <a:ln>
                  <a:noFill/>
                </a:ln>
                <a:solidFill>
                  <a:schemeClr val="accent1"/>
                </a:solidFill>
                <a:effectLst/>
                <a:uLnTx/>
                <a:uFillTx/>
                <a:latin typeface="+mn-lt"/>
                <a:ea typeface="+mn-ea"/>
                <a:cs typeface="+mn-cs"/>
              </a:rPr>
              <a:t>Welcome To Our New PowerPoint Template</a:t>
            </a:r>
            <a:endParaRPr lang="en-US" sz="2800" b="1" dirty="0">
              <a:solidFill>
                <a:schemeClr val="accent1"/>
              </a:solidFill>
            </a:endParaRPr>
          </a:p>
        </p:txBody>
      </p:sp>
    </p:spTree>
    <p:extLst>
      <p:ext uri="{BB962C8B-B14F-4D97-AF65-F5344CB8AC3E}">
        <p14:creationId xmlns:p14="http://schemas.microsoft.com/office/powerpoint/2010/main" val="1646552296"/>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nts &amp; Colors 01">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stretch>
            <a:fillRect/>
          </a:stretch>
        </p:blipFill>
        <p:spPr>
          <a:xfrm>
            <a:off x="7727417" y="4643432"/>
            <a:ext cx="1223433" cy="262164"/>
          </a:xfrm>
          <a:prstGeom prst="rect">
            <a:avLst/>
          </a:prstGeom>
        </p:spPr>
      </p:pic>
      <p:sp>
        <p:nvSpPr>
          <p:cNvPr id="8" name="Text Placeholder 3"/>
          <p:cNvSpPr txBox="1">
            <a:spLocks/>
          </p:cNvSpPr>
          <p:nvPr userDrawn="1"/>
        </p:nvSpPr>
        <p:spPr>
          <a:xfrm>
            <a:off x="220133" y="998538"/>
            <a:ext cx="8915400" cy="3336925"/>
          </a:xfrm>
          <a:prstGeom prst="rect">
            <a:avLst/>
          </a:prstGeom>
        </p:spPr>
        <p:txBody>
          <a:bodyPr/>
          <a:lstStyle>
            <a:lvl1pPr marL="342900" indent="-342900" algn="l" defTabSz="457200" rtl="0" eaLnBrk="1" latinLnBrk="0" hangingPunct="1">
              <a:spcBef>
                <a:spcPct val="20000"/>
              </a:spcBef>
              <a:buClr>
                <a:schemeClr val="accent1"/>
              </a:buClr>
              <a:buFont typeface="Wingdings" charset="2"/>
              <a:buChar char="§"/>
              <a:defRPr sz="16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Wingdings" charset="2"/>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chemeClr val="accent1"/>
              </a:buClr>
              <a:buFont typeface="Wingdings" charset="2"/>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accent1"/>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ts val="2220"/>
              </a:lnSpc>
              <a:spcBef>
                <a:spcPts val="0"/>
              </a:spcBef>
              <a:spcAft>
                <a:spcPts val="0"/>
              </a:spcAft>
              <a:buClrTx/>
              <a:buSzTx/>
              <a:buFont typeface="Wingdings" charset="2"/>
              <a:buNone/>
              <a:tabLst/>
              <a:defRPr/>
            </a:pPr>
            <a:r>
              <a:rPr kumimoji="0" lang="en-US" sz="1600" b="1" i="0" u="none" strike="noStrike" kern="1300" cap="none" spc="0" normalizeH="0" baseline="0" noProof="0" dirty="0" smtClean="0">
                <a:ln>
                  <a:noFill/>
                </a:ln>
                <a:solidFill>
                  <a:srgbClr val="595959"/>
                </a:solidFill>
                <a:effectLst/>
                <a:uLnTx/>
                <a:uFillTx/>
                <a:latin typeface="Arial" panose="020B0604020202020204"/>
                <a:ea typeface=""/>
                <a:cs typeface=""/>
              </a:rPr>
              <a:t>All Evergage PowerPoints should use font “Arial”, charcoal color</a:t>
            </a:r>
          </a:p>
          <a:p>
            <a:pPr marL="342900" marR="0" lvl="0" indent="-342900" algn="l" defTabSz="457200" rtl="0" eaLnBrk="1" fontAlgn="auto" latinLnBrk="0" hangingPunct="1">
              <a:lnSpc>
                <a:spcPts val="2220"/>
              </a:lnSpc>
              <a:spcBef>
                <a:spcPts val="0"/>
              </a:spcBef>
              <a:spcAft>
                <a:spcPts val="0"/>
              </a:spcAft>
              <a:buClr>
                <a:srgbClr val="0095DA"/>
              </a:buClr>
              <a:buSzTx/>
              <a:buFont typeface="Wingdings" charset="2"/>
              <a:buChar char="§"/>
              <a:tabLst/>
              <a:defRPr/>
            </a:pPr>
            <a:r>
              <a:rPr kumimoji="0" lang="en-US" sz="1600" b="0" i="0" u="none" strike="noStrike" kern="1300" cap="none" spc="0" normalizeH="0" baseline="0" noProof="0" dirty="0" smtClean="0">
                <a:ln>
                  <a:noFill/>
                </a:ln>
                <a:solidFill>
                  <a:srgbClr val="595959"/>
                </a:solidFill>
                <a:effectLst/>
                <a:uLnTx/>
                <a:uFillTx/>
                <a:latin typeface="Arial" panose="020B0604020202020204"/>
                <a:ea typeface=""/>
                <a:cs typeface=""/>
              </a:rPr>
              <a:t>Main </a:t>
            </a:r>
            <a:r>
              <a:rPr lang="en-US" kern="1300" dirty="0" smtClean="0">
                <a:solidFill>
                  <a:srgbClr val="595959"/>
                </a:solidFill>
                <a:latin typeface="Arial" panose="020B0604020202020204"/>
                <a:ea typeface=""/>
                <a:cs typeface=""/>
              </a:rPr>
              <a:t>bullets and </a:t>
            </a:r>
            <a:r>
              <a:rPr lang="en-US" kern="1300" dirty="0">
                <a:solidFill>
                  <a:srgbClr val="595959"/>
                </a:solidFill>
                <a:latin typeface="Arial" panose="020B0604020202020204"/>
                <a:ea typeface=""/>
                <a:cs typeface=""/>
              </a:rPr>
              <a:t>b</a:t>
            </a:r>
            <a:r>
              <a:rPr kumimoji="0" lang="en-US" sz="1600" b="0" i="0" u="none" strike="noStrike" kern="1300" cap="none" spc="0" normalizeH="0" baseline="0" noProof="0" dirty="0" err="1" smtClean="0">
                <a:ln>
                  <a:noFill/>
                </a:ln>
                <a:solidFill>
                  <a:srgbClr val="595959"/>
                </a:solidFill>
                <a:effectLst/>
                <a:uLnTx/>
                <a:uFillTx/>
                <a:latin typeface="Arial" panose="020B0604020202020204"/>
                <a:ea typeface=""/>
                <a:cs typeface=""/>
              </a:rPr>
              <a:t>ody</a:t>
            </a:r>
            <a:r>
              <a:rPr kumimoji="0" lang="en-US" sz="1600" b="0" i="0" u="none" strike="noStrike" kern="1300" cap="none" spc="0" normalizeH="0" baseline="0" noProof="0" dirty="0" smtClean="0">
                <a:ln>
                  <a:noFill/>
                </a:ln>
                <a:solidFill>
                  <a:srgbClr val="595959"/>
                </a:solidFill>
                <a:effectLst/>
                <a:uLnTx/>
                <a:uFillTx/>
                <a:latin typeface="Arial" panose="020B0604020202020204"/>
                <a:ea typeface=""/>
                <a:cs typeface=""/>
              </a:rPr>
              <a:t> text should be </a:t>
            </a:r>
            <a:r>
              <a:rPr lang="en-US" kern="1300" dirty="0" smtClean="0">
                <a:solidFill>
                  <a:srgbClr val="595959"/>
                </a:solidFill>
                <a:latin typeface="Arial" panose="020B0604020202020204"/>
                <a:ea typeface=""/>
                <a:cs typeface=""/>
              </a:rPr>
              <a:t>20</a:t>
            </a:r>
            <a:r>
              <a:rPr kumimoji="0" lang="en-US" sz="1600" b="0" i="0" u="none" strike="noStrike" kern="1300" cap="none" spc="0" normalizeH="0" baseline="0" noProof="0" dirty="0" smtClean="0">
                <a:ln>
                  <a:noFill/>
                </a:ln>
                <a:solidFill>
                  <a:srgbClr val="595959"/>
                </a:solidFill>
                <a:effectLst/>
                <a:uLnTx/>
                <a:uFillTx/>
                <a:latin typeface="Arial" panose="020B0604020202020204"/>
                <a:ea typeface=""/>
                <a:cs typeface=""/>
              </a:rPr>
              <a:t> point font size</a:t>
            </a:r>
          </a:p>
          <a:p>
            <a:pPr marL="342900" marR="0" lvl="0" indent="-342900" algn="l" defTabSz="457200" rtl="0" eaLnBrk="1" fontAlgn="auto" latinLnBrk="0" hangingPunct="1">
              <a:lnSpc>
                <a:spcPts val="2220"/>
              </a:lnSpc>
              <a:spcBef>
                <a:spcPts val="0"/>
              </a:spcBef>
              <a:spcAft>
                <a:spcPts val="0"/>
              </a:spcAft>
              <a:buClr>
                <a:srgbClr val="0095DA"/>
              </a:buClr>
              <a:buSzTx/>
              <a:buFont typeface="Wingdings" charset="2"/>
              <a:buChar char="§"/>
              <a:tabLst/>
              <a:defRPr/>
            </a:pPr>
            <a:r>
              <a:rPr lang="en-US" sz="1600" kern="1300" dirty="0" smtClean="0">
                <a:solidFill>
                  <a:srgbClr val="595959"/>
                </a:solidFill>
                <a:latin typeface="Arial" panose="020B0604020202020204"/>
                <a:ea typeface=""/>
                <a:cs typeface=""/>
              </a:rPr>
              <a:t>Indented sub-bullets decrease by 2 points per level </a:t>
            </a:r>
          </a:p>
          <a:p>
            <a:pPr marL="342900" marR="0" lvl="0" indent="-342900" algn="l" defTabSz="457200" rtl="0" eaLnBrk="1" fontAlgn="auto" latinLnBrk="0" hangingPunct="1">
              <a:lnSpc>
                <a:spcPts val="2220"/>
              </a:lnSpc>
              <a:spcBef>
                <a:spcPts val="0"/>
              </a:spcBef>
              <a:spcAft>
                <a:spcPts val="0"/>
              </a:spcAft>
              <a:buClr>
                <a:srgbClr val="0095DA"/>
              </a:buClr>
              <a:buSzTx/>
              <a:buFont typeface="Wingdings" charset="2"/>
              <a:buChar char="§"/>
              <a:tabLst/>
              <a:defRPr/>
            </a:pPr>
            <a:r>
              <a:rPr kumimoji="0" lang="en-US" sz="1600" b="0" i="0" u="none" strike="noStrike" kern="1300" cap="none" spc="0" normalizeH="0" baseline="0" noProof="0" dirty="0" smtClean="0">
                <a:ln>
                  <a:noFill/>
                </a:ln>
                <a:solidFill>
                  <a:srgbClr val="595959"/>
                </a:solidFill>
                <a:effectLst/>
                <a:uLnTx/>
                <a:uFillTx/>
                <a:latin typeface="Arial" panose="020B0604020202020204"/>
                <a:ea typeface=""/>
                <a:cs typeface=""/>
              </a:rPr>
              <a:t>Master </a:t>
            </a:r>
            <a:r>
              <a:rPr lang="en-US" kern="1300" dirty="0">
                <a:solidFill>
                  <a:srgbClr val="595959"/>
                </a:solidFill>
                <a:latin typeface="Arial" panose="020B0604020202020204"/>
                <a:ea typeface=""/>
                <a:cs typeface=""/>
              </a:rPr>
              <a:t>h</a:t>
            </a:r>
            <a:r>
              <a:rPr kumimoji="0" lang="en-US" sz="1600" b="0" i="0" u="none" strike="noStrike" kern="1300" cap="none" spc="0" normalizeH="0" baseline="0" noProof="0" dirty="0" err="1" smtClean="0">
                <a:ln>
                  <a:noFill/>
                </a:ln>
                <a:solidFill>
                  <a:srgbClr val="595959"/>
                </a:solidFill>
                <a:effectLst/>
                <a:uLnTx/>
                <a:uFillTx/>
                <a:latin typeface="Arial" panose="020B0604020202020204"/>
                <a:ea typeface=""/>
                <a:cs typeface=""/>
              </a:rPr>
              <a:t>eadline</a:t>
            </a:r>
            <a:r>
              <a:rPr kumimoji="0" lang="en-US" sz="1600" b="0" i="0" u="none" strike="noStrike" kern="1300" cap="none" spc="0" normalizeH="0" baseline="0" noProof="0" dirty="0" smtClean="0">
                <a:ln>
                  <a:noFill/>
                </a:ln>
                <a:solidFill>
                  <a:srgbClr val="595959"/>
                </a:solidFill>
                <a:effectLst/>
                <a:uLnTx/>
                <a:uFillTx/>
                <a:latin typeface="Arial" panose="020B0604020202020204"/>
                <a:ea typeface=""/>
                <a:cs typeface=""/>
              </a:rPr>
              <a:t> text should be 28 point font size</a:t>
            </a:r>
            <a:r>
              <a:rPr kumimoji="0" lang="en-US" sz="1600" b="0" i="0" u="none" strike="noStrike" kern="1300" cap="none" spc="0" normalizeH="0" noProof="0" dirty="0" smtClean="0">
                <a:ln>
                  <a:noFill/>
                </a:ln>
                <a:solidFill>
                  <a:srgbClr val="595959"/>
                </a:solidFill>
                <a:effectLst/>
                <a:uLnTx/>
                <a:uFillTx/>
                <a:latin typeface="Arial" panose="020B0604020202020204"/>
                <a:ea typeface=""/>
                <a:cs typeface=""/>
              </a:rPr>
              <a:t> </a:t>
            </a:r>
            <a:r>
              <a:rPr lang="en-US" b="1" kern="1300" dirty="0" smtClean="0">
                <a:solidFill>
                  <a:schemeClr val="accent1"/>
                </a:solidFill>
                <a:latin typeface="Arial" panose="020B0604020202020204"/>
                <a:ea typeface=""/>
                <a:cs typeface=""/>
              </a:rPr>
              <a:t>B</a:t>
            </a:r>
            <a:r>
              <a:rPr kumimoji="0" lang="en-US" sz="1600" b="1" i="0" u="none" strike="noStrike" kern="1300" cap="none" spc="0" normalizeH="0" baseline="0" noProof="0" dirty="0" smtClean="0">
                <a:ln>
                  <a:noFill/>
                </a:ln>
                <a:solidFill>
                  <a:schemeClr val="accent1"/>
                </a:solidFill>
                <a:effectLst/>
                <a:uLnTx/>
                <a:uFillTx/>
                <a:latin typeface="Arial" panose="020B0604020202020204"/>
                <a:ea typeface=""/>
                <a:cs typeface=""/>
              </a:rPr>
              <a:t>old</a:t>
            </a:r>
            <a:r>
              <a:rPr kumimoji="0" lang="en-US" sz="1600" b="1" i="0" u="none" strike="noStrike" kern="1300" cap="none" spc="0" normalizeH="0" noProof="0" dirty="0" smtClean="0">
                <a:ln>
                  <a:noFill/>
                </a:ln>
                <a:solidFill>
                  <a:schemeClr val="accent1"/>
                </a:solidFill>
                <a:effectLst/>
                <a:uLnTx/>
                <a:uFillTx/>
                <a:latin typeface="Arial" panose="020B0604020202020204"/>
                <a:ea typeface=""/>
                <a:cs typeface=""/>
              </a:rPr>
              <a:t> in Sky </a:t>
            </a:r>
            <a:r>
              <a:rPr kumimoji="0" lang="en-US" sz="1600" b="1" i="0" u="none" strike="noStrike" kern="1300" cap="none" spc="0" normalizeH="0" noProof="0" dirty="0" smtClean="0">
                <a:ln>
                  <a:noFill/>
                </a:ln>
                <a:effectLst/>
                <a:uLnTx/>
                <a:uFillTx/>
                <a:latin typeface="Arial" panose="020B0604020202020204"/>
                <a:ea typeface=""/>
                <a:cs typeface=""/>
              </a:rPr>
              <a:t>Blue </a:t>
            </a:r>
            <a:r>
              <a:rPr kumimoji="0" lang="en-US" sz="1600" i="0" u="none" strike="noStrike" kern="1300" cap="none" spc="0" normalizeH="0" noProof="0" dirty="0" smtClean="0">
                <a:ln>
                  <a:noFill/>
                </a:ln>
                <a:effectLst/>
                <a:uLnTx/>
                <a:uFillTx/>
                <a:latin typeface="Arial" panose="020B0604020202020204"/>
                <a:ea typeface=""/>
                <a:cs typeface=""/>
              </a:rPr>
              <a:t>and use Title Case</a:t>
            </a:r>
            <a:endParaRPr kumimoji="0" lang="en-US" sz="1600" b="0" i="0" u="none" strike="noStrike" kern="1300" cap="none" spc="0" normalizeH="0" baseline="0" noProof="0" dirty="0" smtClean="0">
              <a:ln>
                <a:noFill/>
              </a:ln>
              <a:effectLst/>
              <a:uLnTx/>
              <a:uFillTx/>
              <a:latin typeface="Arial" panose="020B0604020202020204"/>
              <a:ea typeface=""/>
              <a:cs typeface=""/>
            </a:endParaRPr>
          </a:p>
          <a:p>
            <a:pPr marL="342900" marR="0" lvl="0" indent="-342900" algn="l" defTabSz="457200" rtl="0" eaLnBrk="1" fontAlgn="auto" latinLnBrk="0" hangingPunct="1">
              <a:lnSpc>
                <a:spcPts val="2220"/>
              </a:lnSpc>
              <a:spcBef>
                <a:spcPts val="0"/>
              </a:spcBef>
              <a:spcAft>
                <a:spcPts val="0"/>
              </a:spcAft>
              <a:buClr>
                <a:srgbClr val="0095DA"/>
              </a:buClr>
              <a:buSzTx/>
              <a:buFont typeface="Wingdings" charset="2"/>
              <a:buChar char="§"/>
              <a:tabLst/>
              <a:defRPr/>
            </a:pPr>
            <a:r>
              <a:rPr kumimoji="0" lang="en-US" sz="1600" b="0" i="0" u="none" strike="noStrike" kern="1300" cap="none" spc="0" normalizeH="0" baseline="0" noProof="0" dirty="0" smtClean="0">
                <a:ln>
                  <a:noFill/>
                </a:ln>
                <a:solidFill>
                  <a:srgbClr val="595959"/>
                </a:solidFill>
                <a:effectLst/>
                <a:uLnTx/>
                <a:uFillTx/>
                <a:latin typeface="Arial" panose="020B0604020202020204"/>
                <a:ea typeface=""/>
                <a:cs typeface=""/>
              </a:rPr>
              <a:t>Section break divider slide should be 36 point font size </a:t>
            </a:r>
            <a:r>
              <a:rPr lang="en-US" b="1" kern="1300" noProof="0" dirty="0" smtClean="0">
                <a:solidFill>
                  <a:srgbClr val="595959"/>
                </a:solidFill>
                <a:latin typeface="Arial" panose="020B0604020202020204"/>
                <a:ea typeface=""/>
                <a:cs typeface=""/>
              </a:rPr>
              <a:t>b</a:t>
            </a:r>
            <a:r>
              <a:rPr kumimoji="0" lang="en-US" sz="1600" b="1" i="0" u="none" strike="noStrike" kern="1300" cap="none" spc="0" normalizeH="0" baseline="0" noProof="0" dirty="0" smtClean="0">
                <a:ln>
                  <a:noFill/>
                </a:ln>
                <a:solidFill>
                  <a:srgbClr val="595959"/>
                </a:solidFill>
                <a:effectLst/>
                <a:uLnTx/>
                <a:uFillTx/>
                <a:latin typeface="Arial" panose="020B0604020202020204"/>
                <a:ea typeface=""/>
                <a:cs typeface=""/>
              </a:rPr>
              <a:t>old</a:t>
            </a:r>
            <a:endParaRPr kumimoji="0" lang="en-US" sz="1600" b="0" i="0" u="none" strike="noStrike" kern="1300" cap="none" spc="0" normalizeH="0" baseline="0" noProof="0" dirty="0" smtClean="0">
              <a:ln>
                <a:noFill/>
              </a:ln>
              <a:solidFill>
                <a:srgbClr val="595959"/>
              </a:solidFill>
              <a:effectLst/>
              <a:uLnTx/>
              <a:uFillTx/>
              <a:latin typeface="Arial" panose="020B0604020202020204"/>
              <a:ea typeface=""/>
              <a:cs typeface=""/>
            </a:endParaRPr>
          </a:p>
          <a:p>
            <a:pPr marL="0" marR="0" lvl="0" indent="0" algn="l" defTabSz="457200" rtl="0" eaLnBrk="1" fontAlgn="auto" latinLnBrk="0" hangingPunct="1">
              <a:lnSpc>
                <a:spcPts val="2220"/>
              </a:lnSpc>
              <a:spcBef>
                <a:spcPts val="0"/>
              </a:spcBef>
              <a:spcAft>
                <a:spcPts val="0"/>
              </a:spcAft>
              <a:buClrTx/>
              <a:buSzTx/>
              <a:buFont typeface="Wingdings" charset="2"/>
              <a:buNone/>
              <a:tabLst/>
              <a:defRPr/>
            </a:pPr>
            <a:r>
              <a:rPr kumimoji="0" lang="en-US" sz="1600" b="1" i="0" u="none" strike="noStrike" kern="1300" cap="none" spc="0" normalizeH="0" baseline="0" noProof="0" dirty="0" smtClean="0">
                <a:ln>
                  <a:noFill/>
                </a:ln>
                <a:solidFill>
                  <a:srgbClr val="595959"/>
                </a:solidFill>
                <a:effectLst/>
                <a:uLnTx/>
                <a:uFillTx/>
                <a:latin typeface="Arial" panose="020B0604020202020204"/>
                <a:ea typeface=""/>
                <a:cs typeface=""/>
              </a:rPr>
              <a:t> </a:t>
            </a:r>
            <a:endParaRPr kumimoji="0" lang="en-US" sz="1600" b="0" i="0" u="none" strike="noStrike" kern="1300" cap="none" spc="0" normalizeH="0" baseline="0" noProof="0" dirty="0" smtClean="0">
              <a:ln>
                <a:noFill/>
              </a:ln>
              <a:solidFill>
                <a:srgbClr val="595959"/>
              </a:solidFill>
              <a:effectLst/>
              <a:uLnTx/>
              <a:uFillTx/>
              <a:latin typeface="Arial" panose="020B0604020202020204"/>
              <a:ea typeface=""/>
              <a:cs typeface=""/>
            </a:endParaRPr>
          </a:p>
          <a:p>
            <a:pPr marL="342900" marR="0" lvl="0" indent="-342900" algn="l" defTabSz="457200" rtl="0" eaLnBrk="1" fontAlgn="auto" latinLnBrk="0" hangingPunct="1">
              <a:lnSpc>
                <a:spcPct val="100000"/>
              </a:lnSpc>
              <a:spcBef>
                <a:spcPct val="20000"/>
              </a:spcBef>
              <a:spcAft>
                <a:spcPts val="0"/>
              </a:spcAft>
              <a:buClr>
                <a:srgbClr val="0095DA"/>
              </a:buClr>
              <a:buSzTx/>
              <a:buFont typeface="Wingdings" charset="2"/>
              <a:buChar char="§"/>
              <a:tabLst/>
              <a:defRPr/>
            </a:pPr>
            <a:endParaRPr kumimoji="0" lang="en-US" sz="1600" b="0" i="0" u="none" strike="noStrike" kern="1200" cap="none" spc="0" normalizeH="0" baseline="0" noProof="0" dirty="0">
              <a:ln>
                <a:noFill/>
              </a:ln>
              <a:solidFill>
                <a:srgbClr val="4A4A4A"/>
              </a:solidFill>
              <a:effectLst/>
              <a:uLnTx/>
              <a:uFillTx/>
              <a:latin typeface="Arial" panose="020B0604020202020204"/>
              <a:ea typeface=""/>
              <a:cs typeface=""/>
            </a:endParaRPr>
          </a:p>
        </p:txBody>
      </p:sp>
      <p:pic>
        <p:nvPicPr>
          <p:cNvPr id="9" name="Picture 8"/>
          <p:cNvPicPr>
            <a:picLocks noChangeAspect="1"/>
          </p:cNvPicPr>
          <p:nvPr userDrawn="1"/>
        </p:nvPicPr>
        <p:blipFill>
          <a:blip r:embed="rId3"/>
          <a:stretch>
            <a:fillRect/>
          </a:stretch>
        </p:blipFill>
        <p:spPr>
          <a:xfrm>
            <a:off x="7359652" y="2875839"/>
            <a:ext cx="1377947" cy="1206561"/>
          </a:xfrm>
          <a:prstGeom prst="rect">
            <a:avLst/>
          </a:prstGeom>
        </p:spPr>
      </p:pic>
      <p:cxnSp>
        <p:nvCxnSpPr>
          <p:cNvPr id="10" name="Straight Connector 9"/>
          <p:cNvCxnSpPr/>
          <p:nvPr userDrawn="1"/>
        </p:nvCxnSpPr>
        <p:spPr>
          <a:xfrm>
            <a:off x="245533" y="2673847"/>
            <a:ext cx="8704792" cy="0"/>
          </a:xfrm>
          <a:prstGeom prst="line">
            <a:avLst/>
          </a:prstGeom>
          <a:noFill/>
          <a:ln w="9525" cap="flat" cmpd="sng" algn="ctr">
            <a:solidFill>
              <a:srgbClr val="FFFFFF">
                <a:lumMod val="75000"/>
              </a:srgbClr>
            </a:solidFill>
            <a:prstDash val="solid"/>
          </a:ln>
          <a:effectLst/>
        </p:spPr>
      </p:cxnSp>
      <p:sp>
        <p:nvSpPr>
          <p:cNvPr id="11" name="Text Placeholder 3"/>
          <p:cNvSpPr txBox="1">
            <a:spLocks/>
          </p:cNvSpPr>
          <p:nvPr userDrawn="1"/>
        </p:nvSpPr>
        <p:spPr>
          <a:xfrm>
            <a:off x="195792" y="2820727"/>
            <a:ext cx="6975475" cy="3336925"/>
          </a:xfrm>
          <a:prstGeom prst="rect">
            <a:avLst/>
          </a:prstGeom>
        </p:spPr>
        <p:txBody>
          <a:bodyPr/>
          <a:lstStyle>
            <a:lvl1pPr marL="342900" indent="-342900" algn="l" defTabSz="457200" rtl="0" eaLnBrk="1" latinLnBrk="0" hangingPunct="1">
              <a:spcBef>
                <a:spcPct val="20000"/>
              </a:spcBef>
              <a:buClr>
                <a:schemeClr val="accent1"/>
              </a:buClr>
              <a:buFont typeface="Wingdings" charset="2"/>
              <a:buChar char="§"/>
              <a:defRPr sz="16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Wingdings" charset="2"/>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chemeClr val="accent1"/>
              </a:buClr>
              <a:buFont typeface="Wingdings" charset="2"/>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accent1"/>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ts val="2220"/>
              </a:lnSpc>
              <a:spcBef>
                <a:spcPts val="0"/>
              </a:spcBef>
              <a:spcAft>
                <a:spcPts val="0"/>
              </a:spcAft>
              <a:buClrTx/>
              <a:buSzTx/>
              <a:buFont typeface="Wingdings" charset="2"/>
              <a:buNone/>
              <a:tabLst/>
              <a:defRPr/>
            </a:pPr>
            <a:r>
              <a:rPr kumimoji="0" lang="en-US" sz="1600" b="1" i="0" u="none" strike="noStrike" kern="1300" cap="none" spc="0" normalizeH="0" baseline="0" noProof="0" dirty="0">
                <a:ln>
                  <a:noFill/>
                </a:ln>
                <a:solidFill>
                  <a:srgbClr val="595959"/>
                </a:solidFill>
                <a:effectLst/>
                <a:uLnTx/>
                <a:uFillTx/>
                <a:latin typeface="Arial" panose="020B0604020202020204"/>
                <a:ea typeface=""/>
                <a:cs typeface=""/>
              </a:rPr>
              <a:t>Standard Color Palette</a:t>
            </a:r>
          </a:p>
          <a:p>
            <a:pPr marL="342900" marR="0" lvl="0" indent="-342900" algn="l" defTabSz="457200" rtl="0" eaLnBrk="1" fontAlgn="auto" latinLnBrk="0" hangingPunct="1">
              <a:lnSpc>
                <a:spcPts val="2220"/>
              </a:lnSpc>
              <a:spcBef>
                <a:spcPts val="0"/>
              </a:spcBef>
              <a:spcAft>
                <a:spcPts val="0"/>
              </a:spcAft>
              <a:buClr>
                <a:srgbClr val="0095DA"/>
              </a:buClr>
              <a:buSzTx/>
              <a:buFont typeface="Wingdings" charset="2"/>
              <a:buChar char="§"/>
              <a:tabLst/>
              <a:defRPr/>
            </a:pPr>
            <a:r>
              <a:rPr kumimoji="0" lang="en-US" sz="1600" b="0" i="0" u="none" strike="noStrike" kern="1300" cap="none" spc="0" normalizeH="0" baseline="0" noProof="0" dirty="0">
                <a:ln>
                  <a:noFill/>
                </a:ln>
                <a:solidFill>
                  <a:srgbClr val="595959"/>
                </a:solidFill>
                <a:effectLst/>
                <a:uLnTx/>
                <a:uFillTx/>
                <a:latin typeface="Arial" panose="020B0604020202020204"/>
                <a:ea typeface=""/>
                <a:cs typeface=""/>
              </a:rPr>
              <a:t>When selecting the color drop down menu (shown </a:t>
            </a:r>
            <a:r>
              <a:rPr kumimoji="0" lang="en-US" sz="1600" b="0" i="0" u="none" strike="noStrike" kern="1300" cap="none" spc="0" normalizeH="0" baseline="0" noProof="0" dirty="0" smtClean="0">
                <a:ln>
                  <a:noFill/>
                </a:ln>
                <a:solidFill>
                  <a:srgbClr val="595959"/>
                </a:solidFill>
                <a:effectLst/>
                <a:uLnTx/>
                <a:uFillTx/>
                <a:latin typeface="Arial" panose="020B0604020202020204"/>
                <a:ea typeface=""/>
                <a:cs typeface=""/>
              </a:rPr>
              <a:t>to the right) </a:t>
            </a:r>
            <a:r>
              <a:rPr kumimoji="0" lang="en-US" sz="1600" b="0" i="0" u="none" strike="noStrike" kern="1300" cap="none" spc="0" normalizeH="0" baseline="0" noProof="0" dirty="0">
                <a:ln>
                  <a:noFill/>
                </a:ln>
                <a:solidFill>
                  <a:srgbClr val="595959"/>
                </a:solidFill>
                <a:effectLst/>
                <a:uLnTx/>
                <a:uFillTx/>
                <a:latin typeface="Arial" panose="020B0604020202020204"/>
                <a:ea typeface=""/>
                <a:cs typeface=""/>
              </a:rPr>
              <a:t>you’ll see that this master template has been loaded with preset color values. </a:t>
            </a:r>
            <a:r>
              <a:rPr kumimoji="0" lang="en-US" sz="1600" b="0" i="0" u="none" strike="noStrike" kern="1300" cap="none" spc="0" normalizeH="0" baseline="0" noProof="0" dirty="0" smtClean="0">
                <a:ln>
                  <a:noFill/>
                </a:ln>
                <a:solidFill>
                  <a:srgbClr val="595959"/>
                </a:solidFill>
                <a:effectLst/>
                <a:uLnTx/>
                <a:uFillTx/>
                <a:latin typeface="Arial" panose="020B0604020202020204"/>
                <a:ea typeface=""/>
                <a:cs typeface=""/>
              </a:rPr>
              <a:t>Please approved </a:t>
            </a:r>
            <a:r>
              <a:rPr kumimoji="0" lang="en-US" sz="1600" b="0" i="0" u="none" strike="noStrike" kern="1300" cap="none" spc="0" normalizeH="0" baseline="0" noProof="0" dirty="0">
                <a:ln>
                  <a:noFill/>
                </a:ln>
                <a:solidFill>
                  <a:srgbClr val="595959"/>
                </a:solidFill>
                <a:effectLst/>
                <a:uLnTx/>
                <a:uFillTx/>
                <a:latin typeface="Arial" panose="020B0604020202020204"/>
                <a:ea typeface=""/>
                <a:cs typeface=""/>
              </a:rPr>
              <a:t>colors on your presentation pages.  </a:t>
            </a:r>
          </a:p>
        </p:txBody>
      </p:sp>
      <p:sp>
        <p:nvSpPr>
          <p:cNvPr id="14" name="Rectangle 13"/>
          <p:cNvSpPr/>
          <p:nvPr userDrawn="1"/>
        </p:nvSpPr>
        <p:spPr>
          <a:xfrm>
            <a:off x="220133" y="207530"/>
            <a:ext cx="8619067" cy="523220"/>
          </a:xfrm>
          <a:prstGeom prst="rect">
            <a:avLst/>
          </a:prstGeom>
        </p:spPr>
        <p:txBody>
          <a:bodyPr wrap="square">
            <a:spAutoFit/>
          </a:bodyPr>
          <a:lstStyle/>
          <a:p>
            <a:r>
              <a:rPr kumimoji="0" lang="en-US" sz="2800" b="1" i="0" u="none" strike="noStrike" kern="1200" cap="none" spc="0" normalizeH="0" baseline="0" noProof="0" dirty="0" smtClean="0">
                <a:ln>
                  <a:noFill/>
                </a:ln>
                <a:solidFill>
                  <a:schemeClr val="accent1"/>
                </a:solidFill>
                <a:effectLst/>
                <a:uLnTx/>
                <a:uFillTx/>
                <a:latin typeface="+mn-lt"/>
                <a:ea typeface="+mn-ea"/>
                <a:cs typeface="+mn-cs"/>
              </a:rPr>
              <a:t>PowerPoint Fonts &amp; Colors</a:t>
            </a:r>
            <a:endParaRPr lang="en-US" sz="2800" b="1" dirty="0">
              <a:solidFill>
                <a:schemeClr val="accent1"/>
              </a:solidFill>
            </a:endParaRPr>
          </a:p>
        </p:txBody>
      </p:sp>
    </p:spTree>
    <p:extLst>
      <p:ext uri="{BB962C8B-B14F-4D97-AF65-F5344CB8AC3E}">
        <p14:creationId xmlns:p14="http://schemas.microsoft.com/office/powerpoint/2010/main" val="388695282"/>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owerPoint Support Request Guidelines">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stretch>
            <a:fillRect/>
          </a:stretch>
        </p:blipFill>
        <p:spPr>
          <a:xfrm>
            <a:off x="7727417" y="4643432"/>
            <a:ext cx="1223433" cy="262164"/>
          </a:xfrm>
          <a:prstGeom prst="rect">
            <a:avLst/>
          </a:prstGeom>
        </p:spPr>
      </p:pic>
      <p:sp>
        <p:nvSpPr>
          <p:cNvPr id="5" name="Text Placeholder 3"/>
          <p:cNvSpPr txBox="1">
            <a:spLocks/>
          </p:cNvSpPr>
          <p:nvPr userDrawn="1"/>
        </p:nvSpPr>
        <p:spPr>
          <a:xfrm>
            <a:off x="211666" y="998537"/>
            <a:ext cx="8915400" cy="3751263"/>
          </a:xfrm>
          <a:prstGeom prst="rect">
            <a:avLst/>
          </a:prstGeom>
        </p:spPr>
        <p:txBody>
          <a:bodyPr/>
          <a:lstStyle>
            <a:lvl1pPr marL="342900" indent="-342900" algn="l" defTabSz="457200" rtl="0" eaLnBrk="1" latinLnBrk="0" hangingPunct="1">
              <a:spcBef>
                <a:spcPct val="20000"/>
              </a:spcBef>
              <a:buClr>
                <a:schemeClr val="accent1"/>
              </a:buClr>
              <a:buFont typeface="Wingdings" charset="2"/>
              <a:buChar char="§"/>
              <a:defRPr sz="16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Wingdings" charset="2"/>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chemeClr val="accent1"/>
              </a:buClr>
              <a:buFont typeface="Wingdings" charset="2"/>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accent1"/>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ts val="2220"/>
              </a:lnSpc>
              <a:spcBef>
                <a:spcPts val="0"/>
              </a:spcBef>
              <a:spcAft>
                <a:spcPts val="0"/>
              </a:spcAft>
              <a:buClrTx/>
              <a:buSzTx/>
              <a:buFont typeface="Wingdings" charset="2"/>
              <a:buNone/>
              <a:tabLst/>
              <a:defRPr/>
            </a:pPr>
            <a:r>
              <a:rPr kumimoji="0" lang="en-US" sz="1600" b="1" i="0" u="none" strike="noStrike" kern="1300" cap="none" spc="0" normalizeH="0" baseline="0" noProof="0" dirty="0" smtClean="0">
                <a:ln>
                  <a:noFill/>
                </a:ln>
                <a:solidFill>
                  <a:srgbClr val="595959"/>
                </a:solidFill>
                <a:effectLst/>
                <a:uLnTx/>
                <a:uFillTx/>
                <a:latin typeface="Arial" panose="020B0604020202020204"/>
                <a:ea typeface=""/>
                <a:cs typeface=""/>
              </a:rPr>
              <a:t>Friendly Reminder</a:t>
            </a:r>
          </a:p>
          <a:p>
            <a:pPr marL="0" marR="0" lvl="0" indent="0" algn="l" defTabSz="457200" rtl="0" eaLnBrk="1" fontAlgn="auto" latinLnBrk="0" hangingPunct="1">
              <a:lnSpc>
                <a:spcPts val="2220"/>
              </a:lnSpc>
              <a:spcBef>
                <a:spcPts val="0"/>
              </a:spcBef>
              <a:spcAft>
                <a:spcPts val="0"/>
              </a:spcAft>
              <a:buClrTx/>
              <a:buSzTx/>
              <a:buFont typeface="Wingdings" charset="2"/>
              <a:buNone/>
              <a:tabLst/>
              <a:defRPr/>
            </a:pPr>
            <a:r>
              <a:rPr kumimoji="0" lang="en-US" sz="1600" b="0" i="0" u="none" strike="noStrike" kern="1300" cap="none" spc="0" normalizeH="0" baseline="0" noProof="0" dirty="0" smtClean="0">
                <a:ln>
                  <a:noFill/>
                </a:ln>
                <a:solidFill>
                  <a:srgbClr val="595959"/>
                </a:solidFill>
                <a:effectLst/>
                <a:uLnTx/>
                <a:uFillTx/>
                <a:latin typeface="Arial" panose="020B0604020202020204"/>
                <a:ea typeface=""/>
                <a:cs typeface=""/>
              </a:rPr>
              <a:t>Requests</a:t>
            </a:r>
            <a:r>
              <a:rPr kumimoji="0" lang="en-US" sz="1600" b="0" i="0" u="none" strike="noStrike" kern="1300" cap="none" spc="0" normalizeH="0" noProof="0" dirty="0" smtClean="0">
                <a:ln>
                  <a:noFill/>
                </a:ln>
                <a:solidFill>
                  <a:srgbClr val="595959"/>
                </a:solidFill>
                <a:effectLst/>
                <a:uLnTx/>
                <a:uFillTx/>
                <a:latin typeface="Arial" panose="020B0604020202020204"/>
                <a:ea typeface=""/>
                <a:cs typeface=""/>
              </a:rPr>
              <a:t> </a:t>
            </a:r>
            <a:r>
              <a:rPr kumimoji="0" lang="en-US" sz="1600" b="0" i="0" u="none" strike="noStrike" kern="1300" cap="none" spc="0" normalizeH="0" noProof="0" dirty="0" err="1" smtClean="0">
                <a:ln>
                  <a:noFill/>
                </a:ln>
                <a:solidFill>
                  <a:srgbClr val="595959"/>
                </a:solidFill>
                <a:effectLst/>
                <a:uLnTx/>
                <a:uFillTx/>
                <a:latin typeface="Arial" panose="020B0604020202020204"/>
                <a:ea typeface=""/>
                <a:cs typeface=""/>
              </a:rPr>
              <a:t>fo</a:t>
            </a:r>
            <a:r>
              <a:rPr lang="en-US" kern="1300" dirty="0" smtClean="0">
                <a:solidFill>
                  <a:srgbClr val="595959"/>
                </a:solidFill>
                <a:latin typeface="Arial" panose="020B0604020202020204"/>
                <a:ea typeface=""/>
                <a:cs typeface=""/>
              </a:rPr>
              <a:t>r c</a:t>
            </a:r>
            <a:r>
              <a:rPr kumimoji="0" lang="en-US" sz="1600" b="0" i="0" u="none" strike="noStrike" kern="1300" cap="none" spc="0" normalizeH="0" baseline="0" noProof="0" dirty="0" err="1" smtClean="0">
                <a:ln>
                  <a:noFill/>
                </a:ln>
                <a:solidFill>
                  <a:srgbClr val="595959"/>
                </a:solidFill>
                <a:effectLst/>
                <a:uLnTx/>
                <a:uFillTx/>
                <a:latin typeface="Arial" panose="020B0604020202020204"/>
                <a:ea typeface=""/>
                <a:cs typeface=""/>
              </a:rPr>
              <a:t>ustom</a:t>
            </a:r>
            <a:r>
              <a:rPr kumimoji="0" lang="en-US" sz="1600" b="0" i="0" u="none" strike="noStrike" kern="1300" cap="none" spc="0" normalizeH="0" baseline="0" noProof="0" dirty="0" smtClean="0">
                <a:ln>
                  <a:noFill/>
                </a:ln>
                <a:solidFill>
                  <a:srgbClr val="595959"/>
                </a:solidFill>
                <a:effectLst/>
                <a:uLnTx/>
                <a:uFillTx/>
                <a:latin typeface="Arial" panose="020B0604020202020204"/>
                <a:ea typeface=""/>
                <a:cs typeface=""/>
              </a:rPr>
              <a:t>-designed presentations for prospects and/or design support for a custom demo may be submitted to the creative team</a:t>
            </a:r>
            <a:r>
              <a:rPr kumimoji="0" lang="en-US" sz="1600" b="0" i="0" u="none" strike="noStrike" kern="1300" cap="none" spc="0" normalizeH="0" noProof="0" dirty="0" smtClean="0">
                <a:ln>
                  <a:noFill/>
                </a:ln>
                <a:solidFill>
                  <a:srgbClr val="595959"/>
                </a:solidFill>
                <a:effectLst/>
                <a:uLnTx/>
                <a:uFillTx/>
                <a:latin typeface="Arial" panose="020B0604020202020204"/>
                <a:ea typeface=""/>
                <a:cs typeface=""/>
              </a:rPr>
              <a:t> </a:t>
            </a:r>
            <a:r>
              <a:rPr kumimoji="0" lang="en-US" sz="1600" b="1" strike="noStrike" kern="1300" cap="none" spc="0" normalizeH="0" baseline="0" noProof="0" dirty="0" smtClean="0">
                <a:ln>
                  <a:noFill/>
                </a:ln>
                <a:solidFill>
                  <a:srgbClr val="595959"/>
                </a:solidFill>
                <a:effectLst/>
                <a:uLnTx/>
                <a:uFillTx/>
                <a:latin typeface="Arial" panose="020B0604020202020204"/>
                <a:ea typeface=""/>
                <a:cs typeface=""/>
              </a:rPr>
              <a:t>if they meet the following criteria:</a:t>
            </a:r>
            <a:endParaRPr kumimoji="0" lang="en-US" sz="1600" b="0" i="1" u="none" strike="noStrike" kern="1300" cap="none" spc="0" normalizeH="0" baseline="0" noProof="0" dirty="0" smtClean="0">
              <a:ln>
                <a:noFill/>
              </a:ln>
              <a:solidFill>
                <a:srgbClr val="595959"/>
              </a:solidFill>
              <a:effectLst/>
              <a:uLnTx/>
              <a:uFillTx/>
              <a:latin typeface="Arial" panose="020B0604020202020204"/>
              <a:ea typeface=""/>
              <a:cs typeface=""/>
            </a:endParaRPr>
          </a:p>
          <a:p>
            <a:pPr marL="0" marR="0" lvl="0" indent="0" algn="l" defTabSz="457200" rtl="0" eaLnBrk="1" fontAlgn="auto" latinLnBrk="0" hangingPunct="1">
              <a:lnSpc>
                <a:spcPts val="2220"/>
              </a:lnSpc>
              <a:spcBef>
                <a:spcPts val="0"/>
              </a:spcBef>
              <a:spcAft>
                <a:spcPts val="0"/>
              </a:spcAft>
              <a:buClrTx/>
              <a:buSzTx/>
              <a:buFont typeface="Wingdings" charset="2"/>
              <a:buNone/>
              <a:tabLst/>
              <a:defRPr/>
            </a:pPr>
            <a:endParaRPr kumimoji="0" lang="en-US" sz="1600" b="0" i="0" u="none" strike="noStrike" kern="1300" cap="none" spc="0" normalizeH="0" baseline="0" noProof="0" dirty="0" smtClean="0">
              <a:ln>
                <a:noFill/>
              </a:ln>
              <a:solidFill>
                <a:srgbClr val="595959"/>
              </a:solidFill>
              <a:effectLst/>
              <a:uLnTx/>
              <a:uFillTx/>
              <a:latin typeface="Arial" panose="020B0604020202020204"/>
              <a:ea typeface=""/>
              <a:cs typeface=""/>
            </a:endParaRPr>
          </a:p>
          <a:p>
            <a:pPr marL="342900" marR="0" lvl="0" indent="-342900" algn="l" defTabSz="457200" rtl="0" eaLnBrk="1" fontAlgn="auto" latinLnBrk="0" hangingPunct="1">
              <a:lnSpc>
                <a:spcPts val="2220"/>
              </a:lnSpc>
              <a:spcBef>
                <a:spcPts val="0"/>
              </a:spcBef>
              <a:spcAft>
                <a:spcPts val="0"/>
              </a:spcAft>
              <a:buClr>
                <a:srgbClr val="0095DA"/>
              </a:buClr>
              <a:buSzTx/>
              <a:buFont typeface="Wingdings" charset="2"/>
              <a:buChar char="§"/>
              <a:tabLst/>
              <a:defRPr/>
            </a:pPr>
            <a:r>
              <a:rPr kumimoji="0" lang="en-US" sz="1600" i="0" u="none" strike="noStrike" kern="1300" cap="none" spc="0" normalizeH="0" baseline="0" noProof="0" dirty="0" smtClean="0">
                <a:ln>
                  <a:noFill/>
                </a:ln>
                <a:solidFill>
                  <a:srgbClr val="595959"/>
                </a:solidFill>
                <a:effectLst/>
                <a:uLnTx/>
                <a:uFillTx/>
                <a:latin typeface="Arial" panose="020B0604020202020204"/>
                <a:ea typeface=""/>
                <a:cs typeface=""/>
              </a:rPr>
              <a:t>Request must be pre-approved by </a:t>
            </a:r>
            <a:r>
              <a:rPr kumimoji="0" lang="en-US" sz="1600" i="0" u="sng" strike="noStrike" kern="1300" cap="none" spc="0" normalizeH="0" baseline="0" noProof="0" dirty="0" smtClean="0">
                <a:ln>
                  <a:noFill/>
                </a:ln>
                <a:solidFill>
                  <a:srgbClr val="0095DA"/>
                </a:solidFill>
                <a:effectLst/>
                <a:uLnTx/>
                <a:uFillTx/>
                <a:latin typeface="Arial" panose="020B0604020202020204"/>
                <a:ea typeface=""/>
                <a:cs typeface=""/>
              </a:rPr>
              <a:t>Karl</a:t>
            </a:r>
            <a:r>
              <a:rPr kumimoji="0" lang="en-US" sz="1600" i="0" u="none" strike="noStrike" kern="1300" cap="none" spc="0" normalizeH="0" baseline="0" noProof="0" dirty="0" smtClean="0">
                <a:ln>
                  <a:noFill/>
                </a:ln>
                <a:solidFill>
                  <a:srgbClr val="595959"/>
                </a:solidFill>
                <a:effectLst/>
                <a:uLnTx/>
                <a:uFillTx/>
                <a:latin typeface="Arial" panose="020B0604020202020204"/>
                <a:ea typeface=""/>
                <a:cs typeface=""/>
              </a:rPr>
              <a:t> or </a:t>
            </a:r>
            <a:r>
              <a:rPr kumimoji="0" lang="en-US" sz="1600" i="0" u="sng" strike="noStrike" kern="1300" cap="none" spc="0" normalizeH="0" baseline="0" noProof="0" dirty="0" smtClean="0">
                <a:ln>
                  <a:noFill/>
                </a:ln>
                <a:solidFill>
                  <a:srgbClr val="0095DA"/>
                </a:solidFill>
                <a:effectLst/>
                <a:uLnTx/>
                <a:uFillTx/>
                <a:latin typeface="Arial" panose="020B0604020202020204"/>
                <a:ea typeface=""/>
                <a:cs typeface=""/>
              </a:rPr>
              <a:t>Andy</a:t>
            </a:r>
            <a:r>
              <a:rPr kumimoji="0" lang="en-US" sz="1600" i="0" u="none" strike="noStrike" kern="1300" cap="none" spc="0" normalizeH="0" baseline="0" noProof="0" dirty="0" smtClean="0">
                <a:ln>
                  <a:noFill/>
                </a:ln>
                <a:solidFill>
                  <a:srgbClr val="595959"/>
                </a:solidFill>
                <a:effectLst/>
                <a:uLnTx/>
                <a:uFillTx/>
                <a:latin typeface="Arial" panose="020B0604020202020204"/>
                <a:ea typeface=""/>
                <a:cs typeface=""/>
              </a:rPr>
              <a:t> prior to filling out the form below</a:t>
            </a:r>
          </a:p>
          <a:p>
            <a:pPr marL="342900" marR="0" lvl="0" indent="-342900" algn="l" defTabSz="457200" rtl="0" eaLnBrk="1" fontAlgn="auto" latinLnBrk="0" hangingPunct="1">
              <a:lnSpc>
                <a:spcPts val="2220"/>
              </a:lnSpc>
              <a:spcBef>
                <a:spcPts val="0"/>
              </a:spcBef>
              <a:spcAft>
                <a:spcPts val="0"/>
              </a:spcAft>
              <a:buClr>
                <a:srgbClr val="0095DA"/>
              </a:buClr>
              <a:buSzTx/>
              <a:buFont typeface="Wingdings" charset="2"/>
              <a:buChar char="§"/>
              <a:tabLst/>
              <a:defRPr/>
            </a:pPr>
            <a:r>
              <a:rPr kumimoji="0" lang="en-US" sz="1600" i="0" u="none" strike="noStrike" kern="1300" cap="none" spc="0" normalizeH="0" baseline="0" noProof="0" dirty="0" smtClean="0">
                <a:ln>
                  <a:noFill/>
                </a:ln>
                <a:solidFill>
                  <a:srgbClr val="595959"/>
                </a:solidFill>
                <a:effectLst/>
                <a:uLnTx/>
                <a:uFillTx/>
                <a:latin typeface="Arial" panose="020B0604020202020204"/>
                <a:ea typeface=""/>
                <a:cs typeface=""/>
              </a:rPr>
              <a:t>Opportunity must be entered in </a:t>
            </a:r>
            <a:r>
              <a:rPr kumimoji="0" lang="en-US" sz="1600" i="0" u="none" strike="noStrike" kern="1300" cap="none" spc="0" normalizeH="0" baseline="0" noProof="0" dirty="0" err="1" smtClean="0">
                <a:ln>
                  <a:noFill/>
                </a:ln>
                <a:solidFill>
                  <a:srgbClr val="595959"/>
                </a:solidFill>
                <a:effectLst/>
                <a:uLnTx/>
                <a:uFillTx/>
                <a:latin typeface="Arial" panose="020B0604020202020204"/>
                <a:ea typeface=""/>
                <a:cs typeface=""/>
              </a:rPr>
              <a:t>Salesforce</a:t>
            </a:r>
            <a:endParaRPr kumimoji="0" lang="en-US" sz="1600" i="0" u="none" strike="noStrike" kern="1300" cap="none" spc="0" normalizeH="0" baseline="0" noProof="0" dirty="0" smtClean="0">
              <a:ln>
                <a:noFill/>
              </a:ln>
              <a:solidFill>
                <a:srgbClr val="595959"/>
              </a:solidFill>
              <a:effectLst/>
              <a:uLnTx/>
              <a:uFillTx/>
              <a:latin typeface="Arial" panose="020B0604020202020204"/>
              <a:ea typeface=""/>
              <a:cs typeface=""/>
            </a:endParaRPr>
          </a:p>
          <a:p>
            <a:pPr marL="342900" marR="0" lvl="0" indent="-342900" algn="l" defTabSz="457200" rtl="0" eaLnBrk="1" fontAlgn="auto" latinLnBrk="0" hangingPunct="1">
              <a:lnSpc>
                <a:spcPts val="2220"/>
              </a:lnSpc>
              <a:spcBef>
                <a:spcPts val="0"/>
              </a:spcBef>
              <a:spcAft>
                <a:spcPts val="0"/>
              </a:spcAft>
              <a:buClr>
                <a:srgbClr val="0095DA"/>
              </a:buClr>
              <a:buSzTx/>
              <a:buFont typeface="Wingdings" charset="2"/>
              <a:buChar char="§"/>
              <a:tabLst/>
              <a:defRPr/>
            </a:pPr>
            <a:r>
              <a:rPr kumimoji="0" lang="en-US" sz="1600" i="0" u="none" strike="noStrike" kern="1300" cap="none" spc="0" normalizeH="0" baseline="0" noProof="0" dirty="0" smtClean="0">
                <a:ln>
                  <a:noFill/>
                </a:ln>
                <a:solidFill>
                  <a:srgbClr val="595959"/>
                </a:solidFill>
                <a:effectLst/>
                <a:uLnTx/>
                <a:uFillTx/>
                <a:latin typeface="Arial" panose="020B0604020202020204"/>
                <a:ea typeface=""/>
                <a:cs typeface=""/>
              </a:rPr>
              <a:t>Opportunity must be valued at $50K+</a:t>
            </a:r>
          </a:p>
          <a:p>
            <a:pPr marL="0" marR="0" lvl="0" indent="0" algn="l" defTabSz="457200" rtl="0" eaLnBrk="1" fontAlgn="auto" latinLnBrk="0" hangingPunct="1">
              <a:lnSpc>
                <a:spcPts val="2220"/>
              </a:lnSpc>
              <a:spcBef>
                <a:spcPts val="0"/>
              </a:spcBef>
              <a:spcAft>
                <a:spcPts val="0"/>
              </a:spcAft>
              <a:buClrTx/>
              <a:buSzTx/>
              <a:buFont typeface="Wingdings" charset="2"/>
              <a:buNone/>
              <a:tabLst/>
              <a:defRPr/>
            </a:pPr>
            <a:endParaRPr kumimoji="0" lang="en-US" sz="1600" b="0" i="0" u="none" strike="noStrike" kern="1300" cap="none" spc="0" normalizeH="0" baseline="0" noProof="0" dirty="0" smtClean="0">
              <a:ln>
                <a:noFill/>
              </a:ln>
              <a:solidFill>
                <a:srgbClr val="595959"/>
              </a:solidFill>
              <a:effectLst/>
              <a:uLnTx/>
              <a:uFillTx/>
              <a:latin typeface="Arial" panose="020B0604020202020204"/>
              <a:ea typeface=""/>
              <a:cs typeface=""/>
            </a:endParaRPr>
          </a:p>
          <a:p>
            <a:pPr marL="0" marR="0" lvl="0" indent="0" algn="l" defTabSz="457200" rtl="0" eaLnBrk="1" fontAlgn="auto" latinLnBrk="0" hangingPunct="1">
              <a:lnSpc>
                <a:spcPts val="2220"/>
              </a:lnSpc>
              <a:spcBef>
                <a:spcPts val="0"/>
              </a:spcBef>
              <a:spcAft>
                <a:spcPts val="0"/>
              </a:spcAft>
              <a:buClrTx/>
              <a:buSzTx/>
              <a:buFont typeface="Wingdings" charset="2"/>
              <a:buNone/>
              <a:tabLst/>
              <a:defRPr/>
            </a:pPr>
            <a:r>
              <a:rPr kumimoji="0" lang="en-US" sz="1600" b="0" i="0" u="none" strike="noStrike" kern="1300" cap="none" spc="0" normalizeH="0" baseline="0" noProof="0" dirty="0" smtClean="0">
                <a:ln>
                  <a:noFill/>
                </a:ln>
                <a:solidFill>
                  <a:srgbClr val="595959"/>
                </a:solidFill>
                <a:effectLst/>
                <a:uLnTx/>
                <a:uFillTx/>
                <a:latin typeface="Arial" panose="020B0604020202020204"/>
                <a:ea typeface=""/>
                <a:cs typeface=""/>
              </a:rPr>
              <a:t>If your request meets the above criteria, please access the </a:t>
            </a:r>
            <a:r>
              <a:rPr kumimoji="0" lang="en-US" sz="1600" b="0" i="0" u="none" strike="noStrike" kern="1300" cap="none" spc="0" normalizeH="0" noProof="0" dirty="0" smtClean="0">
                <a:ln>
                  <a:noFill/>
                </a:ln>
                <a:solidFill>
                  <a:srgbClr val="595959"/>
                </a:solidFill>
                <a:effectLst/>
                <a:uLnTx/>
                <a:uFillTx/>
                <a:latin typeface="Arial" panose="020B0604020202020204"/>
                <a:ea typeface=""/>
                <a:cs typeface=""/>
              </a:rPr>
              <a:t>request form below which </a:t>
            </a:r>
            <a:r>
              <a:rPr kumimoji="0" lang="en-US" sz="1600" b="0" i="0" u="none" strike="noStrike" kern="1300" cap="none" spc="0" normalizeH="0" baseline="0" noProof="0" dirty="0" smtClean="0">
                <a:ln>
                  <a:noFill/>
                </a:ln>
                <a:solidFill>
                  <a:srgbClr val="595959"/>
                </a:solidFill>
                <a:effectLst/>
                <a:uLnTx/>
                <a:uFillTx/>
                <a:latin typeface="Arial" panose="020B0604020202020204"/>
                <a:ea typeface=""/>
                <a:cs typeface=""/>
              </a:rPr>
              <a:t>outlines the process and includes turnaround details.  </a:t>
            </a:r>
            <a:r>
              <a:rPr lang="en-US" kern="1300" dirty="0" smtClean="0">
                <a:solidFill>
                  <a:srgbClr val="595959"/>
                </a:solidFill>
                <a:latin typeface="Arial" panose="020B0604020202020204"/>
                <a:ea typeface=""/>
                <a:cs typeface=""/>
              </a:rPr>
              <a:t>E</a:t>
            </a:r>
            <a:r>
              <a:rPr kumimoji="0" lang="en-US" sz="1600" b="0" i="0" u="none" strike="noStrike" kern="1300" cap="none" spc="0" normalizeH="0" baseline="0" noProof="0" dirty="0" smtClean="0">
                <a:ln>
                  <a:noFill/>
                </a:ln>
                <a:solidFill>
                  <a:srgbClr val="595959"/>
                </a:solidFill>
                <a:effectLst/>
                <a:uLnTx/>
                <a:uFillTx/>
                <a:latin typeface="Arial" panose="020B0604020202020204"/>
                <a:ea typeface=""/>
                <a:cs typeface=""/>
              </a:rPr>
              <a:t>mail </a:t>
            </a:r>
            <a:r>
              <a:rPr kumimoji="0" lang="en-US" sz="1600" b="0" i="0" u="none" strike="noStrike" kern="1300" cap="none" spc="0" normalizeH="0" baseline="0" noProof="0" dirty="0" smtClean="0">
                <a:ln>
                  <a:noFill/>
                </a:ln>
                <a:solidFill>
                  <a:srgbClr val="FF9600"/>
                </a:solidFill>
                <a:effectLst/>
                <a:uLnTx/>
                <a:uFillTx/>
                <a:latin typeface="Arial" panose="020B0604020202020204"/>
                <a:ea typeface=""/>
                <a:cs typeface=""/>
                <a:hlinkClick r:id="rId3"/>
              </a:rPr>
              <a:t>creative@evergage.com</a:t>
            </a:r>
            <a:r>
              <a:rPr kumimoji="0" lang="en-US" sz="1600" b="0" i="0" u="none" strike="noStrike" kern="1300" cap="none" spc="0" normalizeH="0" baseline="0" noProof="0" dirty="0" smtClean="0">
                <a:ln>
                  <a:noFill/>
                </a:ln>
                <a:solidFill>
                  <a:srgbClr val="595959"/>
                </a:solidFill>
                <a:effectLst/>
                <a:uLnTx/>
                <a:uFillTx/>
                <a:latin typeface="Arial" panose="020B0604020202020204"/>
                <a:ea typeface=""/>
                <a:cs typeface=""/>
              </a:rPr>
              <a:t> with any questions. </a:t>
            </a:r>
          </a:p>
          <a:p>
            <a:pPr marL="0" marR="0" lvl="0" indent="0" algn="l" defTabSz="457200" rtl="0" eaLnBrk="1" fontAlgn="auto" latinLnBrk="0" hangingPunct="1">
              <a:lnSpc>
                <a:spcPts val="2220"/>
              </a:lnSpc>
              <a:spcBef>
                <a:spcPts val="0"/>
              </a:spcBef>
              <a:spcAft>
                <a:spcPts val="0"/>
              </a:spcAft>
              <a:buClrTx/>
              <a:buSzTx/>
              <a:buFont typeface="Wingdings" charset="2"/>
              <a:buNone/>
              <a:tabLst/>
              <a:defRPr/>
            </a:pPr>
            <a:endParaRPr kumimoji="0" lang="en-US" sz="1600" b="0" i="0" u="none" strike="noStrike" kern="1300" cap="none" spc="0" normalizeH="0" baseline="0" noProof="0" dirty="0" smtClean="0">
              <a:ln>
                <a:noFill/>
              </a:ln>
              <a:solidFill>
                <a:srgbClr val="595959"/>
              </a:solidFill>
              <a:effectLst/>
              <a:uLnTx/>
              <a:uFillTx/>
              <a:latin typeface="Arial" panose="020B0604020202020204"/>
              <a:ea typeface=""/>
              <a:cs typeface=""/>
            </a:endParaRPr>
          </a:p>
          <a:p>
            <a:pPr marL="0" marR="0" lvl="0" indent="0" algn="l" defTabSz="457200" rtl="0" eaLnBrk="1" fontAlgn="auto" latinLnBrk="0" hangingPunct="1">
              <a:lnSpc>
                <a:spcPts val="2220"/>
              </a:lnSpc>
              <a:spcBef>
                <a:spcPts val="0"/>
              </a:spcBef>
              <a:spcAft>
                <a:spcPts val="0"/>
              </a:spcAft>
              <a:buClrTx/>
              <a:buSzTx/>
              <a:buFont typeface="Wingdings" charset="2"/>
              <a:buNone/>
              <a:tabLst/>
              <a:defRPr/>
            </a:pPr>
            <a:r>
              <a:rPr kumimoji="0" lang="en-US" sz="1600" b="0" i="0" u="none" strike="noStrike" kern="1300" cap="none" spc="0" normalizeH="0" baseline="0" noProof="0" dirty="0" smtClean="0">
                <a:ln>
                  <a:noFill/>
                </a:ln>
                <a:solidFill>
                  <a:srgbClr val="595959"/>
                </a:solidFill>
                <a:effectLst/>
                <a:uLnTx/>
                <a:uFillTx/>
                <a:latin typeface="Arial" panose="020B0604020202020204"/>
                <a:ea typeface=""/>
                <a:cs typeface=""/>
                <a:hlinkClick r:id="rId4"/>
              </a:rPr>
              <a:t>PowerPoint Support Request Form</a:t>
            </a:r>
            <a:endParaRPr kumimoji="0" lang="en-US" sz="1600" b="0" i="0" u="none" strike="noStrike" kern="1300" cap="none" spc="0" normalizeH="0" baseline="0" noProof="0" dirty="0" smtClean="0">
              <a:ln>
                <a:noFill/>
              </a:ln>
              <a:solidFill>
                <a:srgbClr val="595959"/>
              </a:solidFill>
              <a:effectLst/>
              <a:uLnTx/>
              <a:uFillTx/>
              <a:latin typeface="Arial" panose="020B0604020202020204"/>
              <a:ea typeface=""/>
              <a:cs typeface=""/>
            </a:endParaRPr>
          </a:p>
          <a:p>
            <a:pPr marL="0" marR="0" lvl="0" indent="0" algn="l" defTabSz="457200" rtl="0" eaLnBrk="1" fontAlgn="auto" latinLnBrk="0" hangingPunct="1">
              <a:lnSpc>
                <a:spcPts val="2220"/>
              </a:lnSpc>
              <a:spcBef>
                <a:spcPts val="0"/>
              </a:spcBef>
              <a:spcAft>
                <a:spcPts val="0"/>
              </a:spcAft>
              <a:buClrTx/>
              <a:buSzTx/>
              <a:buFont typeface="Wingdings" charset="2"/>
              <a:buNone/>
              <a:tabLst/>
              <a:defRPr/>
            </a:pPr>
            <a:r>
              <a:rPr kumimoji="0" lang="en-US" sz="1600" b="1" i="0" u="none" strike="noStrike" kern="1300" cap="none" spc="0" normalizeH="0" baseline="0" noProof="0" dirty="0" smtClean="0">
                <a:ln>
                  <a:noFill/>
                </a:ln>
                <a:solidFill>
                  <a:srgbClr val="595959"/>
                </a:solidFill>
                <a:effectLst/>
                <a:uLnTx/>
                <a:uFillTx/>
                <a:latin typeface="Arial" panose="020B0604020202020204"/>
                <a:ea typeface=""/>
                <a:cs typeface=""/>
              </a:rPr>
              <a:t> </a:t>
            </a:r>
            <a:endParaRPr kumimoji="0" lang="en-US" sz="1600" b="0" i="0" u="none" strike="noStrike" kern="1300" cap="none" spc="0" normalizeH="0" baseline="0" noProof="0" dirty="0" smtClean="0">
              <a:ln>
                <a:noFill/>
              </a:ln>
              <a:solidFill>
                <a:srgbClr val="595959"/>
              </a:solidFill>
              <a:effectLst/>
              <a:uLnTx/>
              <a:uFillTx/>
              <a:latin typeface="Arial" panose="020B0604020202020204"/>
              <a:ea typeface=""/>
              <a:cs typeface=""/>
            </a:endParaRPr>
          </a:p>
          <a:p>
            <a:pPr marL="342900" marR="0" lvl="0" indent="-342900" algn="l" defTabSz="457200" rtl="0" eaLnBrk="1" fontAlgn="auto" latinLnBrk="0" hangingPunct="1">
              <a:lnSpc>
                <a:spcPct val="100000"/>
              </a:lnSpc>
              <a:spcBef>
                <a:spcPct val="20000"/>
              </a:spcBef>
              <a:spcAft>
                <a:spcPts val="0"/>
              </a:spcAft>
              <a:buClr>
                <a:srgbClr val="0095DA"/>
              </a:buClr>
              <a:buSzTx/>
              <a:buFont typeface="Wingdings" charset="2"/>
              <a:buChar char="§"/>
              <a:tabLst/>
              <a:defRPr/>
            </a:pPr>
            <a:endParaRPr kumimoji="0" lang="en-US" sz="1600" b="0" i="0" u="none" strike="noStrike" kern="1200" cap="none" spc="0" normalizeH="0" baseline="0" noProof="0" dirty="0">
              <a:ln>
                <a:noFill/>
              </a:ln>
              <a:solidFill>
                <a:srgbClr val="4A4A4A"/>
              </a:solidFill>
              <a:effectLst/>
              <a:uLnTx/>
              <a:uFillTx/>
              <a:latin typeface="Arial" panose="020B0604020202020204"/>
              <a:ea typeface=""/>
              <a:cs typeface=""/>
            </a:endParaRPr>
          </a:p>
        </p:txBody>
      </p:sp>
      <p:sp>
        <p:nvSpPr>
          <p:cNvPr id="2" name="Rectangle 1"/>
          <p:cNvSpPr/>
          <p:nvPr userDrawn="1"/>
        </p:nvSpPr>
        <p:spPr>
          <a:xfrm>
            <a:off x="228600" y="238307"/>
            <a:ext cx="8610600" cy="461665"/>
          </a:xfrm>
          <a:prstGeom prst="rect">
            <a:avLst/>
          </a:prstGeom>
        </p:spPr>
        <p:txBody>
          <a:bodyPr wrap="square">
            <a:spAutoFit/>
          </a:bodyPr>
          <a:lstStyle/>
          <a:p>
            <a:r>
              <a:rPr kumimoji="0" lang="en-US" sz="2400" b="1" i="0" u="none" strike="noStrike" kern="1200" cap="none" spc="0" normalizeH="0" baseline="0" noProof="0" dirty="0" smtClean="0">
                <a:ln>
                  <a:noFill/>
                </a:ln>
                <a:solidFill>
                  <a:schemeClr val="accent1"/>
                </a:solidFill>
                <a:effectLst/>
                <a:uLnTx/>
                <a:uFillTx/>
                <a:latin typeface="+mn-lt"/>
                <a:ea typeface="+mn-ea"/>
                <a:cs typeface="+mn-cs"/>
              </a:rPr>
              <a:t>Sales &amp; Customer Success PowerPoint Support Requests</a:t>
            </a:r>
            <a:endParaRPr lang="en-US" sz="2400" b="1" dirty="0">
              <a:solidFill>
                <a:schemeClr val="accent1"/>
              </a:solidFill>
            </a:endParaRPr>
          </a:p>
        </p:txBody>
      </p:sp>
    </p:spTree>
    <p:extLst>
      <p:ext uri="{BB962C8B-B14F-4D97-AF65-F5344CB8AC3E}">
        <p14:creationId xmlns:p14="http://schemas.microsoft.com/office/powerpoint/2010/main" val="1094015970"/>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Rectangle 9"/>
          <p:cNvSpPr/>
          <p:nvPr/>
        </p:nvSpPr>
        <p:spPr>
          <a:xfrm>
            <a:off x="0" y="5091114"/>
            <a:ext cx="9144000" cy="5873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203199" y="52200"/>
            <a:ext cx="8686800" cy="857250"/>
          </a:xfrm>
          <a:prstGeom prst="rect">
            <a:avLst/>
          </a:prstGeom>
        </p:spPr>
        <p:txBody>
          <a:bodyPr anchor="ctr"/>
          <a:lstStyle>
            <a:lvl1pPr algn="l">
              <a:defRPr lang="en-US" sz="2800" b="1" i="0" dirty="0">
                <a:solidFill>
                  <a:schemeClr val="accent1"/>
                </a:solidFill>
                <a:latin typeface="+mj-lt"/>
              </a:defRPr>
            </a:lvl1pPr>
          </a:lstStyle>
          <a:p>
            <a:pPr lvl="0"/>
            <a:r>
              <a:rPr lang="en-US" dirty="0" smtClean="0"/>
              <a:t>Click to Edit Title</a:t>
            </a:r>
            <a:endParaRPr lang="en-US" dirty="0"/>
          </a:p>
        </p:txBody>
      </p:sp>
    </p:spTree>
    <p:extLst>
      <p:ext uri="{BB962C8B-B14F-4D97-AF65-F5344CB8AC3E}">
        <p14:creationId xmlns:p14="http://schemas.microsoft.com/office/powerpoint/2010/main" val="427316233"/>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Multi Level Bullet Points">
    <p:spTree>
      <p:nvGrpSpPr>
        <p:cNvPr id="1" name=""/>
        <p:cNvGrpSpPr/>
        <p:nvPr/>
      </p:nvGrpSpPr>
      <p:grpSpPr>
        <a:xfrm>
          <a:off x="0" y="0"/>
          <a:ext cx="0" cy="0"/>
          <a:chOff x="0" y="0"/>
          <a:chExt cx="0" cy="0"/>
        </a:xfrm>
      </p:grpSpPr>
      <p:sp>
        <p:nvSpPr>
          <p:cNvPr id="10" name="Rectangle 9"/>
          <p:cNvSpPr/>
          <p:nvPr/>
        </p:nvSpPr>
        <p:spPr>
          <a:xfrm>
            <a:off x="0" y="5091114"/>
            <a:ext cx="9144000" cy="5873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2"/>
          <p:cNvSpPr>
            <a:spLocks noGrp="1"/>
          </p:cNvSpPr>
          <p:nvPr>
            <p:ph type="body" sz="quarter" idx="12"/>
          </p:nvPr>
        </p:nvSpPr>
        <p:spPr>
          <a:xfrm>
            <a:off x="203197" y="966788"/>
            <a:ext cx="8630664" cy="3556000"/>
          </a:xfrm>
          <a:prstGeom prst="rect">
            <a:avLst/>
          </a:prstGeom>
        </p:spPr>
        <p:txBody>
          <a:bodyPr/>
          <a:lstStyle>
            <a:lvl1pPr marL="342900" indent="-342900">
              <a:buClr>
                <a:schemeClr val="accent1"/>
              </a:buClr>
              <a:buFont typeface="Wingdings" charset="2"/>
              <a:buChar char="§"/>
              <a:defRPr sz="2000"/>
            </a:lvl1pPr>
            <a:lvl2pPr>
              <a:buClr>
                <a:schemeClr val="accent3">
                  <a:lumMod val="50000"/>
                </a:schemeClr>
              </a:buClr>
              <a:defRPr sz="1800"/>
            </a:lvl2pPr>
            <a:lvl3pPr marL="1143000" indent="-228600">
              <a:buClr>
                <a:schemeClr val="accent3">
                  <a:lumMod val="75000"/>
                </a:schemeClr>
              </a:buClr>
              <a:buFont typeface="Wingdings" charset="2"/>
              <a:buChar char="§"/>
              <a:defRPr sz="1600"/>
            </a:lvl3pPr>
            <a:lvl4pPr>
              <a:buClr>
                <a:schemeClr val="accent3">
                  <a:lumMod val="60000"/>
                  <a:lumOff val="40000"/>
                </a:schemeClr>
              </a:buClr>
              <a:defRPr sz="1400"/>
            </a:lvl4pPr>
            <a:lvl5pPr marL="2057400" indent="-228600">
              <a:buClr>
                <a:schemeClr val="accent3">
                  <a:lumMod val="60000"/>
                  <a:lumOff val="40000"/>
                </a:schemeClr>
              </a:buClr>
              <a:buFont typeface="Wingdings" charset="2"/>
              <a:buChar char="§"/>
              <a:defRPr sz="1200"/>
            </a:lvl5pPr>
            <a:lvl6pPr marL="2514600" indent="-228600">
              <a:buClr>
                <a:schemeClr val="accent3">
                  <a:lumMod val="40000"/>
                  <a:lumOff val="60000"/>
                </a:schemeClr>
              </a:buClr>
              <a:buFont typeface="Wingdings" charset="2"/>
              <a:buChar char="§"/>
              <a:defRPr sz="1000"/>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endParaRPr lang="en-US" dirty="0"/>
          </a:p>
        </p:txBody>
      </p:sp>
      <p:sp>
        <p:nvSpPr>
          <p:cNvPr id="8" name="Title 1"/>
          <p:cNvSpPr>
            <a:spLocks noGrp="1"/>
          </p:cNvSpPr>
          <p:nvPr>
            <p:ph type="title" hasCustomPrompt="1"/>
          </p:nvPr>
        </p:nvSpPr>
        <p:spPr>
          <a:xfrm>
            <a:off x="203199" y="52200"/>
            <a:ext cx="8686800" cy="857250"/>
          </a:xfrm>
          <a:prstGeom prst="rect">
            <a:avLst/>
          </a:prstGeom>
        </p:spPr>
        <p:txBody>
          <a:bodyPr anchor="ctr"/>
          <a:lstStyle>
            <a:lvl1pPr algn="l">
              <a:defRPr lang="en-US" sz="2800" b="1" i="0" dirty="0">
                <a:solidFill>
                  <a:schemeClr val="accent1"/>
                </a:solidFill>
                <a:latin typeface="+mj-lt"/>
              </a:defRPr>
            </a:lvl1pPr>
          </a:lstStyle>
          <a:p>
            <a:pPr lvl="0"/>
            <a:r>
              <a:rPr lang="en-US" dirty="0" smtClean="0"/>
              <a:t>Click to Edit Title</a:t>
            </a:r>
            <a:endParaRPr lang="en-US" dirty="0"/>
          </a:p>
        </p:txBody>
      </p:sp>
    </p:spTree>
    <p:extLst>
      <p:ext uri="{BB962C8B-B14F-4D97-AF65-F5344CB8AC3E}">
        <p14:creationId xmlns:p14="http://schemas.microsoft.com/office/powerpoint/2010/main" val="718612463"/>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Text/Bullet Points">
    <p:spTree>
      <p:nvGrpSpPr>
        <p:cNvPr id="1" name=""/>
        <p:cNvGrpSpPr/>
        <p:nvPr/>
      </p:nvGrpSpPr>
      <p:grpSpPr>
        <a:xfrm>
          <a:off x="0" y="0"/>
          <a:ext cx="0" cy="0"/>
          <a:chOff x="0" y="0"/>
          <a:chExt cx="0" cy="0"/>
        </a:xfrm>
      </p:grpSpPr>
      <p:sp>
        <p:nvSpPr>
          <p:cNvPr id="10" name="Rectangle 9"/>
          <p:cNvSpPr/>
          <p:nvPr/>
        </p:nvSpPr>
        <p:spPr>
          <a:xfrm>
            <a:off x="0" y="5091114"/>
            <a:ext cx="9144000" cy="5873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2"/>
          <p:cNvSpPr>
            <a:spLocks noGrp="1"/>
          </p:cNvSpPr>
          <p:nvPr>
            <p:ph type="body" sz="quarter" idx="12"/>
          </p:nvPr>
        </p:nvSpPr>
        <p:spPr>
          <a:xfrm>
            <a:off x="194733" y="966788"/>
            <a:ext cx="8703733" cy="3556000"/>
          </a:xfrm>
          <a:prstGeom prst="rect">
            <a:avLst/>
          </a:prstGeom>
        </p:spPr>
        <p:txBody>
          <a:bodyPr/>
          <a:lstStyle>
            <a:lvl1pPr marL="342900" indent="-342900">
              <a:buClr>
                <a:schemeClr val="accent1"/>
              </a:buClr>
              <a:buFont typeface="Wingdings" charset="2"/>
              <a:buChar char="§"/>
              <a:defRPr sz="2000"/>
            </a:lvl1pPr>
            <a:lvl2pPr>
              <a:buClr>
                <a:schemeClr val="accent3">
                  <a:lumMod val="50000"/>
                </a:schemeClr>
              </a:buClr>
              <a:defRPr sz="1800"/>
            </a:lvl2pPr>
            <a:lvl3pPr marL="1143000" indent="-228600">
              <a:buClr>
                <a:schemeClr val="accent3">
                  <a:lumMod val="75000"/>
                </a:schemeClr>
              </a:buClr>
              <a:buFont typeface="Wingdings" charset="2"/>
              <a:buChar char="§"/>
              <a:defRPr sz="1600"/>
            </a:lvl3pPr>
            <a:lvl4pPr>
              <a:buClr>
                <a:schemeClr val="accent3">
                  <a:lumMod val="60000"/>
                  <a:lumOff val="40000"/>
                </a:schemeClr>
              </a:buClr>
              <a:defRPr sz="1400"/>
            </a:lvl4pPr>
            <a:lvl5pPr marL="2057400" indent="-228600">
              <a:buClr>
                <a:schemeClr val="accent3">
                  <a:lumMod val="60000"/>
                  <a:lumOff val="40000"/>
                </a:schemeClr>
              </a:buClr>
              <a:buFont typeface="Wingdings" charset="2"/>
              <a:buChar char="§"/>
              <a:defRPr sz="1200"/>
            </a:lvl5pPr>
            <a:lvl6pPr marL="2514600" indent="-228600">
              <a:buClr>
                <a:schemeClr val="accent3">
                  <a:lumMod val="40000"/>
                  <a:lumOff val="60000"/>
                </a:schemeClr>
              </a:buClr>
              <a:buFont typeface="Wingdings" charset="2"/>
              <a:buChar char="§"/>
              <a:defRPr sz="1000"/>
            </a:lvl6pPr>
          </a:lstStyle>
          <a:p>
            <a:pPr lvl="0"/>
            <a:r>
              <a:rPr lang="en-US" dirty="0" smtClean="0"/>
              <a:t>Click to edit Master text styles</a:t>
            </a:r>
          </a:p>
        </p:txBody>
      </p:sp>
      <p:sp>
        <p:nvSpPr>
          <p:cNvPr id="9" name="Title 1"/>
          <p:cNvSpPr>
            <a:spLocks noGrp="1"/>
          </p:cNvSpPr>
          <p:nvPr>
            <p:ph type="title" hasCustomPrompt="1"/>
          </p:nvPr>
        </p:nvSpPr>
        <p:spPr>
          <a:xfrm>
            <a:off x="203199" y="52200"/>
            <a:ext cx="8686800" cy="857250"/>
          </a:xfrm>
          <a:prstGeom prst="rect">
            <a:avLst/>
          </a:prstGeom>
        </p:spPr>
        <p:txBody>
          <a:bodyPr anchor="ctr"/>
          <a:lstStyle>
            <a:lvl1pPr algn="l">
              <a:defRPr lang="en-US" sz="2800" b="1" i="0" dirty="0">
                <a:solidFill>
                  <a:schemeClr val="accent1"/>
                </a:solidFill>
                <a:latin typeface="+mj-lt"/>
              </a:defRPr>
            </a:lvl1pPr>
          </a:lstStyle>
          <a:p>
            <a:pPr lvl="0"/>
            <a:r>
              <a:rPr lang="en-US" dirty="0" smtClean="0"/>
              <a:t>Click to Edit Title</a:t>
            </a:r>
            <a:endParaRPr lang="en-US" dirty="0"/>
          </a:p>
        </p:txBody>
      </p:sp>
    </p:spTree>
    <p:extLst>
      <p:ext uri="{BB962C8B-B14F-4D97-AF65-F5344CB8AC3E}">
        <p14:creationId xmlns:p14="http://schemas.microsoft.com/office/powerpoint/2010/main" val="1846837868"/>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203198" y="966788"/>
            <a:ext cx="5035551" cy="3556000"/>
          </a:xfrm>
          <a:prstGeom prst="rect">
            <a:avLst/>
          </a:prstGeom>
        </p:spPr>
        <p:txBody>
          <a:bodyPr/>
          <a:lstStyle>
            <a:lvl1pPr marL="342900" indent="-342900">
              <a:buClr>
                <a:schemeClr val="accent1"/>
              </a:buClr>
              <a:buFont typeface="Wingdings" charset="2"/>
              <a:buChar char="§"/>
              <a:defRPr sz="2000"/>
            </a:lvl1pPr>
            <a:lvl2pPr>
              <a:buClr>
                <a:schemeClr val="accent3">
                  <a:lumMod val="50000"/>
                </a:schemeClr>
              </a:buClr>
              <a:defRPr sz="1800"/>
            </a:lvl2pPr>
            <a:lvl3pPr marL="1143000" indent="-228600">
              <a:buClr>
                <a:schemeClr val="accent3">
                  <a:lumMod val="75000"/>
                </a:schemeClr>
              </a:buClr>
              <a:buFont typeface="Wingdings" charset="2"/>
              <a:buChar char="§"/>
              <a:defRPr sz="1600"/>
            </a:lvl3pPr>
            <a:lvl4pPr>
              <a:buClr>
                <a:schemeClr val="accent3">
                  <a:lumMod val="60000"/>
                  <a:lumOff val="40000"/>
                </a:schemeClr>
              </a:buClr>
              <a:defRPr sz="1400"/>
            </a:lvl4pPr>
            <a:lvl5pPr marL="2057400" indent="-228600">
              <a:buClr>
                <a:schemeClr val="accent3">
                  <a:lumMod val="60000"/>
                  <a:lumOff val="40000"/>
                </a:schemeClr>
              </a:buClr>
              <a:buFont typeface="Wingdings" charset="2"/>
              <a:buChar char="§"/>
              <a:defRPr sz="1200"/>
            </a:lvl5pPr>
            <a:lvl6pPr marL="2514600" indent="-228600">
              <a:buClr>
                <a:schemeClr val="accent3">
                  <a:lumMod val="40000"/>
                  <a:lumOff val="60000"/>
                </a:schemeClr>
              </a:buClr>
              <a:buFont typeface="Wingdings" charset="2"/>
              <a:buChar char="§"/>
              <a:defRPr sz="1000"/>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endParaRPr lang="en-US" dirty="0"/>
          </a:p>
        </p:txBody>
      </p:sp>
      <p:pic>
        <p:nvPicPr>
          <p:cNvPr id="5" name="Picture 4"/>
          <p:cNvPicPr>
            <a:picLocks noChangeAspect="1"/>
          </p:cNvPicPr>
          <p:nvPr userDrawn="1"/>
        </p:nvPicPr>
        <p:blipFill>
          <a:blip r:embed="rId2"/>
          <a:stretch>
            <a:fillRect/>
          </a:stretch>
        </p:blipFill>
        <p:spPr>
          <a:xfrm>
            <a:off x="5361288" y="992189"/>
            <a:ext cx="3477912" cy="3477912"/>
          </a:xfrm>
          <a:prstGeom prst="rect">
            <a:avLst/>
          </a:prstGeom>
        </p:spPr>
      </p:pic>
      <p:sp>
        <p:nvSpPr>
          <p:cNvPr id="9" name="Title 1"/>
          <p:cNvSpPr>
            <a:spLocks noGrp="1"/>
          </p:cNvSpPr>
          <p:nvPr>
            <p:ph type="title" hasCustomPrompt="1"/>
          </p:nvPr>
        </p:nvSpPr>
        <p:spPr>
          <a:xfrm>
            <a:off x="203199" y="52200"/>
            <a:ext cx="8686800" cy="857250"/>
          </a:xfrm>
          <a:prstGeom prst="rect">
            <a:avLst/>
          </a:prstGeom>
        </p:spPr>
        <p:txBody>
          <a:bodyPr anchor="ctr"/>
          <a:lstStyle>
            <a:lvl1pPr algn="l">
              <a:defRPr lang="en-US" sz="2800" b="1" i="0" dirty="0">
                <a:solidFill>
                  <a:schemeClr val="accent1"/>
                </a:solidFill>
                <a:latin typeface="+mj-lt"/>
              </a:defRPr>
            </a:lvl1pPr>
          </a:lstStyle>
          <a:p>
            <a:pPr lvl="0"/>
            <a:r>
              <a:rPr lang="en-US" dirty="0" smtClean="0"/>
              <a:t>Click to Edit Title</a:t>
            </a:r>
            <a:endParaRPr lang="en-US" dirty="0"/>
          </a:p>
        </p:txBody>
      </p:sp>
    </p:spTree>
    <p:extLst>
      <p:ext uri="{BB962C8B-B14F-4D97-AF65-F5344CB8AC3E}">
        <p14:creationId xmlns:p14="http://schemas.microsoft.com/office/powerpoint/2010/main" val="140495808"/>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Bullet Points with Pictur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4708525" y="966985"/>
            <a:ext cx="4228796" cy="3367020"/>
          </a:xfrm>
          <a:prstGeom prst="rect">
            <a:avLst/>
          </a:prstGeom>
        </p:spPr>
        <p:txBody>
          <a:bodyPr vert="horz" anchor="ctr"/>
          <a:lstStyle>
            <a:lvl1pPr marL="0" indent="0" algn="ctr">
              <a:buNone/>
              <a:defRPr sz="2000"/>
            </a:lvl1pPr>
          </a:lstStyle>
          <a:p>
            <a:endParaRPr lang="en-US" dirty="0"/>
          </a:p>
        </p:txBody>
      </p:sp>
      <p:sp>
        <p:nvSpPr>
          <p:cNvPr id="8" name="Text Placeholder 2"/>
          <p:cNvSpPr>
            <a:spLocks noGrp="1"/>
          </p:cNvSpPr>
          <p:nvPr>
            <p:ph type="body" sz="quarter" idx="13"/>
          </p:nvPr>
        </p:nvSpPr>
        <p:spPr>
          <a:xfrm>
            <a:off x="203199" y="966788"/>
            <a:ext cx="4335162" cy="3367217"/>
          </a:xfrm>
          <a:prstGeom prst="rect">
            <a:avLst/>
          </a:prstGeom>
        </p:spPr>
        <p:txBody>
          <a:bodyPr/>
          <a:lstStyle>
            <a:lvl1pPr marL="342900" indent="-342900">
              <a:buClr>
                <a:schemeClr val="accent1"/>
              </a:buClr>
              <a:buFont typeface="Wingdings" charset="2"/>
              <a:buChar char="§"/>
              <a:defRPr sz="2000"/>
            </a:lvl1pPr>
            <a:lvl2pPr>
              <a:buClr>
                <a:schemeClr val="accent3">
                  <a:lumMod val="50000"/>
                </a:schemeClr>
              </a:buClr>
              <a:defRPr sz="1800"/>
            </a:lvl2pPr>
            <a:lvl3pPr marL="1143000" indent="-228600">
              <a:buClr>
                <a:schemeClr val="accent3">
                  <a:lumMod val="75000"/>
                </a:schemeClr>
              </a:buClr>
              <a:buFont typeface="Wingdings" charset="2"/>
              <a:buChar char="§"/>
              <a:defRPr sz="1600"/>
            </a:lvl3pPr>
            <a:lvl4pPr>
              <a:buClr>
                <a:schemeClr val="accent3">
                  <a:lumMod val="60000"/>
                  <a:lumOff val="40000"/>
                </a:schemeClr>
              </a:buClr>
              <a:defRPr sz="1400"/>
            </a:lvl4pPr>
            <a:lvl5pPr marL="2057400" indent="-228600">
              <a:buClr>
                <a:schemeClr val="accent3">
                  <a:lumMod val="60000"/>
                  <a:lumOff val="40000"/>
                </a:schemeClr>
              </a:buClr>
              <a:buFont typeface="Wingdings" charset="2"/>
              <a:buChar char="§"/>
              <a:defRPr sz="1200"/>
            </a:lvl5pPr>
            <a:lvl6pPr marL="2514600" indent="-228600">
              <a:buClr>
                <a:schemeClr val="accent3">
                  <a:lumMod val="40000"/>
                  <a:lumOff val="60000"/>
                </a:schemeClr>
              </a:buClr>
              <a:buFont typeface="Wingdings" charset="2"/>
              <a:buChar char="§"/>
              <a:defRPr sz="1000"/>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endParaRPr lang="en-US" dirty="0"/>
          </a:p>
        </p:txBody>
      </p:sp>
      <p:sp>
        <p:nvSpPr>
          <p:cNvPr id="7" name="Title 1"/>
          <p:cNvSpPr>
            <a:spLocks noGrp="1"/>
          </p:cNvSpPr>
          <p:nvPr>
            <p:ph type="title" hasCustomPrompt="1"/>
          </p:nvPr>
        </p:nvSpPr>
        <p:spPr>
          <a:xfrm>
            <a:off x="203199" y="52200"/>
            <a:ext cx="8686800" cy="857250"/>
          </a:xfrm>
          <a:prstGeom prst="rect">
            <a:avLst/>
          </a:prstGeom>
        </p:spPr>
        <p:txBody>
          <a:bodyPr anchor="ctr"/>
          <a:lstStyle>
            <a:lvl1pPr algn="l">
              <a:defRPr lang="en-US" sz="2800" b="1" i="0" dirty="0">
                <a:solidFill>
                  <a:schemeClr val="accent1"/>
                </a:solidFill>
                <a:latin typeface="+mj-lt"/>
              </a:defRPr>
            </a:lvl1pPr>
          </a:lstStyle>
          <a:p>
            <a:pPr lvl="0"/>
            <a:r>
              <a:rPr lang="en-US" dirty="0" smtClean="0"/>
              <a:t>Click to Edit Title</a:t>
            </a:r>
            <a:endParaRPr lang="en-US" dirty="0"/>
          </a:p>
        </p:txBody>
      </p:sp>
    </p:spTree>
    <p:extLst>
      <p:ext uri="{BB962C8B-B14F-4D97-AF65-F5344CB8AC3E}">
        <p14:creationId xmlns:p14="http://schemas.microsoft.com/office/powerpoint/2010/main" val="421297592"/>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6" name="Text Placeholder 2"/>
          <p:cNvSpPr>
            <a:spLocks noGrp="1"/>
          </p:cNvSpPr>
          <p:nvPr>
            <p:ph type="body" sz="quarter" idx="12"/>
          </p:nvPr>
        </p:nvSpPr>
        <p:spPr>
          <a:xfrm>
            <a:off x="203198" y="966788"/>
            <a:ext cx="4285735" cy="3367217"/>
          </a:xfrm>
          <a:prstGeom prst="rect">
            <a:avLst/>
          </a:prstGeom>
        </p:spPr>
        <p:txBody>
          <a:bodyPr/>
          <a:lstStyle>
            <a:lvl1pPr marL="342900" indent="-342900">
              <a:buClr>
                <a:schemeClr val="accent1"/>
              </a:buClr>
              <a:buFont typeface="Wingdings" charset="2"/>
              <a:buChar char="§"/>
              <a:defRPr sz="2000"/>
            </a:lvl1pPr>
            <a:lvl2pPr>
              <a:buClr>
                <a:schemeClr val="accent3">
                  <a:lumMod val="50000"/>
                </a:schemeClr>
              </a:buClr>
              <a:defRPr sz="1800"/>
            </a:lvl2pPr>
            <a:lvl3pPr marL="1143000" indent="-228600">
              <a:buClr>
                <a:schemeClr val="accent3">
                  <a:lumMod val="75000"/>
                </a:schemeClr>
              </a:buClr>
              <a:buFont typeface="Wingdings" charset="2"/>
              <a:buChar char="§"/>
              <a:defRPr sz="1600"/>
            </a:lvl3pPr>
            <a:lvl4pPr>
              <a:buClr>
                <a:schemeClr val="accent3">
                  <a:lumMod val="60000"/>
                  <a:lumOff val="40000"/>
                </a:schemeClr>
              </a:buClr>
              <a:defRPr sz="1400"/>
            </a:lvl4pPr>
            <a:lvl5pPr marL="2057400" indent="-228600">
              <a:buClr>
                <a:schemeClr val="accent3">
                  <a:lumMod val="60000"/>
                  <a:lumOff val="40000"/>
                </a:schemeClr>
              </a:buClr>
              <a:buFont typeface="Wingdings" charset="2"/>
              <a:buChar char="§"/>
              <a:defRPr sz="1200"/>
            </a:lvl5pPr>
            <a:lvl6pPr marL="2514600" indent="-228600">
              <a:buClr>
                <a:schemeClr val="accent3">
                  <a:lumMod val="40000"/>
                  <a:lumOff val="60000"/>
                </a:schemeClr>
              </a:buClr>
              <a:buFont typeface="Wingdings" charset="2"/>
              <a:buChar char="§"/>
              <a:defRPr sz="1000"/>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endParaRPr lang="en-US" dirty="0"/>
          </a:p>
        </p:txBody>
      </p:sp>
      <p:sp>
        <p:nvSpPr>
          <p:cNvPr id="7" name="Text Placeholder 2"/>
          <p:cNvSpPr>
            <a:spLocks noGrp="1"/>
          </p:cNvSpPr>
          <p:nvPr>
            <p:ph type="body" sz="quarter" idx="13"/>
          </p:nvPr>
        </p:nvSpPr>
        <p:spPr>
          <a:xfrm>
            <a:off x="4657617" y="966788"/>
            <a:ext cx="4260915" cy="3367217"/>
          </a:xfrm>
          <a:prstGeom prst="rect">
            <a:avLst/>
          </a:prstGeom>
        </p:spPr>
        <p:txBody>
          <a:bodyPr/>
          <a:lstStyle>
            <a:lvl1pPr marL="342900" indent="-342900">
              <a:buClr>
                <a:schemeClr val="accent1"/>
              </a:buClr>
              <a:buFont typeface="Wingdings" charset="2"/>
              <a:buChar char="§"/>
              <a:defRPr sz="2000"/>
            </a:lvl1pPr>
            <a:lvl2pPr>
              <a:buClr>
                <a:schemeClr val="accent3">
                  <a:lumMod val="50000"/>
                </a:schemeClr>
              </a:buClr>
              <a:defRPr sz="1800"/>
            </a:lvl2pPr>
            <a:lvl3pPr marL="1143000" indent="-228600">
              <a:buClr>
                <a:schemeClr val="accent3">
                  <a:lumMod val="75000"/>
                </a:schemeClr>
              </a:buClr>
              <a:buFont typeface="Wingdings" charset="2"/>
              <a:buChar char="§"/>
              <a:defRPr sz="1600"/>
            </a:lvl3pPr>
            <a:lvl4pPr>
              <a:buClr>
                <a:schemeClr val="accent3">
                  <a:lumMod val="60000"/>
                  <a:lumOff val="40000"/>
                </a:schemeClr>
              </a:buClr>
              <a:defRPr sz="1400"/>
            </a:lvl4pPr>
            <a:lvl5pPr marL="2057400" indent="-228600">
              <a:buClr>
                <a:schemeClr val="accent3">
                  <a:lumMod val="60000"/>
                  <a:lumOff val="40000"/>
                </a:schemeClr>
              </a:buClr>
              <a:buFont typeface="Wingdings" charset="2"/>
              <a:buChar char="§"/>
              <a:defRPr sz="1200"/>
            </a:lvl5pPr>
            <a:lvl6pPr marL="2514600" indent="-228600">
              <a:buClr>
                <a:schemeClr val="accent3">
                  <a:lumMod val="40000"/>
                  <a:lumOff val="60000"/>
                </a:schemeClr>
              </a:buClr>
              <a:buFont typeface="Wingdings" charset="2"/>
              <a:buChar char="§"/>
              <a:defRPr sz="1000"/>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endParaRPr lang="en-US" dirty="0"/>
          </a:p>
        </p:txBody>
      </p:sp>
      <p:sp>
        <p:nvSpPr>
          <p:cNvPr id="9" name="Title 1"/>
          <p:cNvSpPr>
            <a:spLocks noGrp="1"/>
          </p:cNvSpPr>
          <p:nvPr>
            <p:ph type="title" hasCustomPrompt="1"/>
          </p:nvPr>
        </p:nvSpPr>
        <p:spPr>
          <a:xfrm>
            <a:off x="203199" y="52200"/>
            <a:ext cx="8686800" cy="857250"/>
          </a:xfrm>
          <a:prstGeom prst="rect">
            <a:avLst/>
          </a:prstGeom>
        </p:spPr>
        <p:txBody>
          <a:bodyPr anchor="ctr"/>
          <a:lstStyle>
            <a:lvl1pPr algn="l">
              <a:defRPr lang="en-US" sz="2800" b="1" i="0" dirty="0">
                <a:solidFill>
                  <a:schemeClr val="accent1"/>
                </a:solidFill>
                <a:latin typeface="+mj-lt"/>
              </a:defRPr>
            </a:lvl1pPr>
          </a:lstStyle>
          <a:p>
            <a:pPr lvl="0"/>
            <a:r>
              <a:rPr lang="en-US" dirty="0" smtClean="0"/>
              <a:t>Click to Edit Title</a:t>
            </a:r>
            <a:endParaRPr lang="en-US" dirty="0"/>
          </a:p>
        </p:txBody>
      </p:sp>
    </p:spTree>
    <p:extLst>
      <p:ext uri="{BB962C8B-B14F-4D97-AF65-F5344CB8AC3E}">
        <p14:creationId xmlns:p14="http://schemas.microsoft.com/office/powerpoint/2010/main" val="46866512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se Case Slide">
    <p:spTree>
      <p:nvGrpSpPr>
        <p:cNvPr id="1" name=""/>
        <p:cNvGrpSpPr/>
        <p:nvPr/>
      </p:nvGrpSpPr>
      <p:grpSpPr>
        <a:xfrm>
          <a:off x="0" y="0"/>
          <a:ext cx="0" cy="0"/>
          <a:chOff x="0" y="0"/>
          <a:chExt cx="0" cy="0"/>
        </a:xfrm>
      </p:grpSpPr>
      <p:sp>
        <p:nvSpPr>
          <p:cNvPr id="7" name="Text Placeholder 2"/>
          <p:cNvSpPr>
            <a:spLocks noGrp="1"/>
          </p:cNvSpPr>
          <p:nvPr>
            <p:ph type="body" sz="quarter" idx="13"/>
          </p:nvPr>
        </p:nvSpPr>
        <p:spPr>
          <a:xfrm>
            <a:off x="203198" y="966787"/>
            <a:ext cx="3132667" cy="3590421"/>
          </a:xfrm>
          <a:prstGeom prst="rect">
            <a:avLst/>
          </a:prstGeom>
        </p:spPr>
        <p:txBody>
          <a:bodyPr/>
          <a:lstStyle>
            <a:lvl1pPr marL="342900" indent="-342900">
              <a:buClr>
                <a:schemeClr val="accent1"/>
              </a:buClr>
              <a:buFont typeface="Wingdings" charset="2"/>
              <a:buChar char="§"/>
              <a:defRPr sz="2000"/>
            </a:lvl1pPr>
            <a:lvl2pPr>
              <a:buClr>
                <a:schemeClr val="accent3">
                  <a:lumMod val="50000"/>
                </a:schemeClr>
              </a:buClr>
              <a:defRPr sz="1800"/>
            </a:lvl2pPr>
            <a:lvl3pPr marL="1143000" indent="-228600">
              <a:buClr>
                <a:schemeClr val="accent3">
                  <a:lumMod val="75000"/>
                </a:schemeClr>
              </a:buClr>
              <a:buFont typeface="Wingdings" charset="2"/>
              <a:buChar char="§"/>
              <a:defRPr sz="1600"/>
            </a:lvl3pPr>
            <a:lvl4pPr>
              <a:buClr>
                <a:schemeClr val="accent3">
                  <a:lumMod val="60000"/>
                  <a:lumOff val="40000"/>
                </a:schemeClr>
              </a:buClr>
              <a:defRPr sz="1400"/>
            </a:lvl4pPr>
            <a:lvl5pPr marL="2057400" indent="-228600">
              <a:buClr>
                <a:schemeClr val="accent3">
                  <a:lumMod val="60000"/>
                  <a:lumOff val="40000"/>
                </a:schemeClr>
              </a:buClr>
              <a:buFont typeface="Wingdings" charset="2"/>
              <a:buChar char="§"/>
              <a:defRPr sz="1200"/>
            </a:lvl5pPr>
            <a:lvl6pPr marL="2514600" indent="-228600">
              <a:buClr>
                <a:schemeClr val="accent3">
                  <a:lumMod val="40000"/>
                  <a:lumOff val="60000"/>
                </a:schemeClr>
              </a:buClr>
              <a:buFont typeface="Wingdings" charset="2"/>
              <a:buChar char="§"/>
              <a:defRPr sz="1000"/>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8" name="Picture Placeholder 12"/>
          <p:cNvSpPr>
            <a:spLocks noGrp="1" noChangeAspect="1"/>
          </p:cNvSpPr>
          <p:nvPr>
            <p:ph type="pic" sz="quarter" idx="12"/>
          </p:nvPr>
        </p:nvSpPr>
        <p:spPr>
          <a:xfrm>
            <a:off x="3826932" y="1138530"/>
            <a:ext cx="5091599" cy="3246934"/>
          </a:xfrm>
          <a:prstGeom prst="rect">
            <a:avLst/>
          </a:prstGeom>
          <a:solidFill>
            <a:srgbClr val="FFFFFF"/>
          </a:solidFill>
          <a:ln w="6350">
            <a:solidFill>
              <a:schemeClr val="bg1">
                <a:lumMod val="75000"/>
              </a:schemeClr>
            </a:solidFill>
          </a:ln>
        </p:spPr>
        <p:txBody>
          <a:bodyPr vert="horz" anchor="ctr"/>
          <a:lstStyle>
            <a:lvl1pPr marL="0" indent="0" algn="ctr">
              <a:buNone/>
              <a:defRPr sz="2000"/>
            </a:lvl1pPr>
          </a:lstStyle>
          <a:p>
            <a:endParaRPr lang="en-US" dirty="0"/>
          </a:p>
        </p:txBody>
      </p:sp>
      <p:sp>
        <p:nvSpPr>
          <p:cNvPr id="11" name="Title 1"/>
          <p:cNvSpPr>
            <a:spLocks noGrp="1"/>
          </p:cNvSpPr>
          <p:nvPr>
            <p:ph type="title" hasCustomPrompt="1"/>
          </p:nvPr>
        </p:nvSpPr>
        <p:spPr>
          <a:xfrm>
            <a:off x="203199" y="52200"/>
            <a:ext cx="8686800" cy="857250"/>
          </a:xfrm>
          <a:prstGeom prst="rect">
            <a:avLst/>
          </a:prstGeom>
        </p:spPr>
        <p:txBody>
          <a:bodyPr anchor="ctr"/>
          <a:lstStyle>
            <a:lvl1pPr algn="l">
              <a:defRPr lang="en-US" sz="2800" b="1" i="0" dirty="0">
                <a:solidFill>
                  <a:schemeClr val="accent1"/>
                </a:solidFill>
                <a:latin typeface="+mj-lt"/>
              </a:defRPr>
            </a:lvl1pPr>
          </a:lstStyle>
          <a:p>
            <a:pPr lvl="0"/>
            <a:r>
              <a:rPr lang="en-US" dirty="0" smtClean="0"/>
              <a:t>Click to Edit Title</a:t>
            </a:r>
            <a:endParaRPr lang="en-US" dirty="0"/>
          </a:p>
        </p:txBody>
      </p:sp>
    </p:spTree>
    <p:extLst>
      <p:ext uri="{BB962C8B-B14F-4D97-AF65-F5344CB8AC3E}">
        <p14:creationId xmlns:p14="http://schemas.microsoft.com/office/powerpoint/2010/main" val="1966187402"/>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Slide - Rep Photo">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336876" y="998039"/>
            <a:ext cx="6470248" cy="337066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Picture Placeholder 4"/>
          <p:cNvSpPr>
            <a:spLocks noGrp="1"/>
          </p:cNvSpPr>
          <p:nvPr>
            <p:ph type="pic" sz="quarter" idx="11" hasCustomPrompt="1"/>
          </p:nvPr>
        </p:nvSpPr>
        <p:spPr>
          <a:xfrm>
            <a:off x="1603817" y="1701551"/>
            <a:ext cx="1963411" cy="1953545"/>
          </a:xfrm>
          <a:prstGeom prst="ellipse">
            <a:avLst/>
          </a:prstGeom>
          <a:solidFill>
            <a:srgbClr val="F6F6F6"/>
          </a:solidFill>
          <a:ln w="60325" cmpd="sng">
            <a:solidFill>
              <a:srgbClr val="F79646"/>
            </a:solidFill>
          </a:ln>
        </p:spPr>
        <p:txBody>
          <a:bodyPr vert="horz" anchor="ctr"/>
          <a:lstStyle>
            <a:lvl1pPr marL="0" indent="0" algn="ctr">
              <a:buNone/>
              <a:defRPr sz="2000">
                <a:latin typeface="Arial"/>
                <a:cs typeface="Arial"/>
              </a:defRPr>
            </a:lvl1pPr>
          </a:lstStyle>
          <a:p>
            <a:r>
              <a:rPr lang="en-US" dirty="0" smtClean="0">
                <a:solidFill>
                  <a:schemeClr val="bg1">
                    <a:lumMod val="75000"/>
                  </a:schemeClr>
                </a:solidFill>
              </a:rPr>
              <a:t>REP PHOTO HERE</a:t>
            </a:r>
          </a:p>
        </p:txBody>
      </p:sp>
      <p:sp>
        <p:nvSpPr>
          <p:cNvPr id="4" name="Text Placeholder 3"/>
          <p:cNvSpPr>
            <a:spLocks noGrp="1"/>
          </p:cNvSpPr>
          <p:nvPr>
            <p:ph type="body" sz="quarter" idx="14" hasCustomPrompt="1"/>
          </p:nvPr>
        </p:nvSpPr>
        <p:spPr>
          <a:xfrm>
            <a:off x="4062715" y="1504710"/>
            <a:ext cx="3611300" cy="399717"/>
          </a:xfrm>
          <a:prstGeom prst="rect">
            <a:avLst/>
          </a:prstGeom>
        </p:spPr>
        <p:txBody>
          <a:bodyPr anchor="ctr"/>
          <a:lstStyle>
            <a:lvl1pPr marL="0" indent="0">
              <a:buNone/>
              <a:defRPr sz="2200" b="1" baseline="0">
                <a:solidFill>
                  <a:schemeClr val="accent1"/>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smtClean="0"/>
              <a:t>First &amp; Last Name</a:t>
            </a:r>
            <a:endParaRPr lang="en-US" dirty="0"/>
          </a:p>
        </p:txBody>
      </p:sp>
      <p:sp>
        <p:nvSpPr>
          <p:cNvPr id="9" name="Text Placeholder 3"/>
          <p:cNvSpPr>
            <a:spLocks noGrp="1"/>
          </p:cNvSpPr>
          <p:nvPr>
            <p:ph type="body" sz="quarter" idx="15" hasCustomPrompt="1"/>
          </p:nvPr>
        </p:nvSpPr>
        <p:spPr>
          <a:xfrm>
            <a:off x="4062715" y="1922096"/>
            <a:ext cx="3611300" cy="339841"/>
          </a:xfrm>
          <a:prstGeom prst="rect">
            <a:avLst/>
          </a:prstGeom>
        </p:spPr>
        <p:txBody>
          <a:bodyPr anchor="ctr"/>
          <a:lstStyle>
            <a:lvl1pPr marL="0" indent="0">
              <a:buNone/>
              <a:defRPr sz="1800" b="0" baseline="0">
                <a:solidFill>
                  <a:schemeClr val="tx1"/>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smtClean="0"/>
              <a:t>Title</a:t>
            </a:r>
            <a:endParaRPr lang="en-US" dirty="0"/>
          </a:p>
        </p:txBody>
      </p:sp>
      <p:sp>
        <p:nvSpPr>
          <p:cNvPr id="21" name="Rectangle 20"/>
          <p:cNvSpPr/>
          <p:nvPr userDrawn="1"/>
        </p:nvSpPr>
        <p:spPr>
          <a:xfrm>
            <a:off x="1336876" y="992991"/>
            <a:ext cx="6470248"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336876" y="4329511"/>
            <a:ext cx="6470248"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 Placeholder 3"/>
          <p:cNvSpPr>
            <a:spLocks noGrp="1"/>
          </p:cNvSpPr>
          <p:nvPr>
            <p:ph type="body" sz="quarter" idx="16" hasCustomPrompt="1"/>
          </p:nvPr>
        </p:nvSpPr>
        <p:spPr>
          <a:xfrm>
            <a:off x="4062715" y="2836496"/>
            <a:ext cx="3611300" cy="339841"/>
          </a:xfrm>
          <a:prstGeom prst="rect">
            <a:avLst/>
          </a:prstGeom>
        </p:spPr>
        <p:txBody>
          <a:bodyPr anchor="ctr"/>
          <a:lstStyle>
            <a:lvl1pPr marL="0" indent="0">
              <a:buNone/>
              <a:defRPr sz="1800" b="1" baseline="0">
                <a:solidFill>
                  <a:schemeClr val="tx1"/>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smtClean="0"/>
              <a:t>Evergage, Inc.</a:t>
            </a:r>
            <a:endParaRPr lang="en-US" dirty="0"/>
          </a:p>
        </p:txBody>
      </p:sp>
      <p:sp>
        <p:nvSpPr>
          <p:cNvPr id="29" name="Text Placeholder 3"/>
          <p:cNvSpPr>
            <a:spLocks noGrp="1"/>
          </p:cNvSpPr>
          <p:nvPr>
            <p:ph type="body" sz="quarter" idx="21" hasCustomPrompt="1"/>
          </p:nvPr>
        </p:nvSpPr>
        <p:spPr>
          <a:xfrm>
            <a:off x="4062715" y="3534767"/>
            <a:ext cx="3611300" cy="339841"/>
          </a:xfrm>
          <a:prstGeom prst="rect">
            <a:avLst/>
          </a:prstGeom>
        </p:spPr>
        <p:txBody>
          <a:bodyPr anchor="ctr"/>
          <a:lstStyle>
            <a:lvl1pPr marL="0" indent="0">
              <a:buNone/>
              <a:defRPr sz="1800" b="0" baseline="0">
                <a:solidFill>
                  <a:schemeClr val="tx1"/>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smtClean="0"/>
              <a:t>Phone:</a:t>
            </a:r>
            <a:endParaRPr lang="en-US" dirty="0"/>
          </a:p>
        </p:txBody>
      </p:sp>
      <p:sp>
        <p:nvSpPr>
          <p:cNvPr id="31" name="Text Placeholder 5"/>
          <p:cNvSpPr>
            <a:spLocks noGrp="1"/>
          </p:cNvSpPr>
          <p:nvPr>
            <p:ph type="body" sz="quarter" idx="20" hasCustomPrompt="1"/>
          </p:nvPr>
        </p:nvSpPr>
        <p:spPr>
          <a:xfrm>
            <a:off x="4062715" y="3189866"/>
            <a:ext cx="3611300" cy="339841"/>
          </a:xfrm>
          <a:prstGeom prst="rect">
            <a:avLst/>
          </a:prstGeom>
        </p:spPr>
        <p:txBody>
          <a:bodyPr/>
          <a:lstStyle>
            <a:lvl1pPr marL="0" indent="0">
              <a:buNone/>
              <a:defRPr sz="1800" baseline="0"/>
            </a:lvl1pPr>
          </a:lstStyle>
          <a:p>
            <a:r>
              <a:rPr lang="en-US" dirty="0" smtClean="0"/>
              <a:t>Email: </a:t>
            </a:r>
            <a:r>
              <a:rPr lang="en-US" dirty="0" err="1" smtClean="0"/>
              <a:t>youremail@evergage.com</a:t>
            </a:r>
            <a:endParaRPr lang="en-US" dirty="0"/>
          </a:p>
        </p:txBody>
      </p:sp>
      <p:sp>
        <p:nvSpPr>
          <p:cNvPr id="14" name="Title 1"/>
          <p:cNvSpPr>
            <a:spLocks noGrp="1"/>
          </p:cNvSpPr>
          <p:nvPr>
            <p:ph type="title" hasCustomPrompt="1"/>
          </p:nvPr>
        </p:nvSpPr>
        <p:spPr>
          <a:xfrm>
            <a:off x="203199" y="52200"/>
            <a:ext cx="8686800" cy="857250"/>
          </a:xfrm>
          <a:prstGeom prst="rect">
            <a:avLst/>
          </a:prstGeom>
        </p:spPr>
        <p:txBody>
          <a:bodyPr anchor="ctr"/>
          <a:lstStyle>
            <a:lvl1pPr algn="l">
              <a:defRPr lang="en-US" sz="2800" b="1" i="0" baseline="0" dirty="0">
                <a:solidFill>
                  <a:schemeClr val="accent1"/>
                </a:solidFill>
                <a:latin typeface="+mj-lt"/>
              </a:defRPr>
            </a:lvl1pPr>
          </a:lstStyle>
          <a:p>
            <a:pPr lvl="0"/>
            <a:r>
              <a:rPr lang="en-US" dirty="0" smtClean="0"/>
              <a:t>Thank You</a:t>
            </a:r>
            <a:endParaRPr lang="en-US" dirty="0"/>
          </a:p>
        </p:txBody>
      </p:sp>
    </p:spTree>
    <p:extLst>
      <p:ext uri="{BB962C8B-B14F-4D97-AF65-F5344CB8AC3E}">
        <p14:creationId xmlns:p14="http://schemas.microsoft.com/office/powerpoint/2010/main" val="72052188"/>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 Id="rId9" Type="http://schemas.openxmlformats.org/officeDocument/2006/relationships/theme" Target="../theme/theme2.xml"/><Relationship Id="rId10"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theme" Target="../theme/theme3.xml"/><Relationship Id="rId3" Type="http://schemas.openxmlformats.org/officeDocument/2006/relationships/image" Target="../media/image2.emf"/></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theme" Target="../theme/theme5.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26"/>
          <p:cNvSpPr/>
          <p:nvPr userDrawn="1"/>
        </p:nvSpPr>
        <p:spPr>
          <a:xfrm>
            <a:off x="-2" y="1"/>
            <a:ext cx="3448051" cy="5143499"/>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pic>
        <p:nvPicPr>
          <p:cNvPr id="24" name="Picture 23" descr="Evergage White KO Logo.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52675" y="4406786"/>
            <a:ext cx="1847442" cy="410436"/>
          </a:xfrm>
          <a:prstGeom prst="rect">
            <a:avLst/>
          </a:prstGeom>
        </p:spPr>
      </p:pic>
      <p:pic>
        <p:nvPicPr>
          <p:cNvPr id="25" name="Picture 24"/>
          <p:cNvPicPr>
            <a:picLocks noChangeAspect="1"/>
          </p:cNvPicPr>
          <p:nvPr userDrawn="1"/>
        </p:nvPicPr>
        <p:blipFill>
          <a:blip r:embed="rId4"/>
          <a:stretch>
            <a:fillRect/>
          </a:stretch>
        </p:blipFill>
        <p:spPr>
          <a:xfrm>
            <a:off x="1495033" y="317953"/>
            <a:ext cx="413529" cy="429434"/>
          </a:xfrm>
          <a:prstGeom prst="rect">
            <a:avLst/>
          </a:prstGeom>
        </p:spPr>
      </p:pic>
      <p:pic>
        <p:nvPicPr>
          <p:cNvPr id="26" name="Picture 2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46466" y="0"/>
            <a:ext cx="5702300" cy="5143500"/>
          </a:xfrm>
          <a:prstGeom prst="rect">
            <a:avLst/>
          </a:prstGeom>
        </p:spPr>
      </p:pic>
      <p:grpSp>
        <p:nvGrpSpPr>
          <p:cNvPr id="3" name="Group 2"/>
          <p:cNvGrpSpPr/>
          <p:nvPr userDrawn="1"/>
        </p:nvGrpSpPr>
        <p:grpSpPr>
          <a:xfrm>
            <a:off x="1054241" y="1020157"/>
            <a:ext cx="1295112" cy="90364"/>
            <a:chOff x="1015819" y="1010540"/>
            <a:chExt cx="1295112" cy="90364"/>
          </a:xfrm>
        </p:grpSpPr>
        <p:sp>
          <p:nvSpPr>
            <p:cNvPr id="13" name="Rectangle 12"/>
            <p:cNvSpPr/>
            <p:nvPr userDrawn="1"/>
          </p:nvSpPr>
          <p:spPr>
            <a:xfrm flipV="1">
              <a:off x="1015819" y="1010540"/>
              <a:ext cx="323778" cy="90364"/>
            </a:xfrm>
            <a:prstGeom prst="rect">
              <a:avLst/>
            </a:prstGeom>
            <a:solidFill>
              <a:schemeClr val="accent1"/>
            </a:solidFill>
            <a:ln w="6350" cap="flat" cmpd="sng" algn="ctr">
              <a:noFill/>
              <a:prstDash val="solid"/>
              <a:miter lim="800000"/>
            </a:ln>
            <a:effectLst/>
          </p:spPr>
          <p:txBody>
            <a:bodyPr lIns="243797" tIns="121899" rIns="243797" bIns="12189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endParaRPr>
            </a:p>
          </p:txBody>
        </p:sp>
        <p:sp>
          <p:nvSpPr>
            <p:cNvPr id="14" name="Rectangle 13"/>
            <p:cNvSpPr/>
            <p:nvPr userDrawn="1"/>
          </p:nvSpPr>
          <p:spPr>
            <a:xfrm flipV="1">
              <a:off x="1339597" y="1010540"/>
              <a:ext cx="323778" cy="90364"/>
            </a:xfrm>
            <a:prstGeom prst="rect">
              <a:avLst/>
            </a:prstGeom>
            <a:solidFill>
              <a:schemeClr val="accent6"/>
            </a:solidFill>
            <a:ln w="6350" cap="flat" cmpd="sng" algn="ctr">
              <a:noFill/>
              <a:prstDash val="solid"/>
              <a:miter lim="800000"/>
            </a:ln>
            <a:effectLst/>
          </p:spPr>
          <p:txBody>
            <a:bodyPr lIns="243797" tIns="121899" rIns="243797" bIns="12189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endParaRPr>
            </a:p>
          </p:txBody>
        </p:sp>
        <p:sp>
          <p:nvSpPr>
            <p:cNvPr id="15" name="Rectangle 14"/>
            <p:cNvSpPr/>
            <p:nvPr userDrawn="1"/>
          </p:nvSpPr>
          <p:spPr>
            <a:xfrm flipV="1">
              <a:off x="1663375" y="1010540"/>
              <a:ext cx="323778" cy="90364"/>
            </a:xfrm>
            <a:prstGeom prst="rect">
              <a:avLst/>
            </a:prstGeom>
            <a:solidFill>
              <a:schemeClr val="bg1">
                <a:lumMod val="85000"/>
              </a:schemeClr>
            </a:solidFill>
            <a:ln w="6350" cap="flat" cmpd="sng" algn="ctr">
              <a:noFill/>
              <a:prstDash val="solid"/>
              <a:miter lim="800000"/>
            </a:ln>
            <a:effectLst/>
          </p:spPr>
          <p:txBody>
            <a:bodyPr lIns="243797" tIns="121899" rIns="243797" bIns="12189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endParaRPr>
            </a:p>
          </p:txBody>
        </p:sp>
        <p:sp>
          <p:nvSpPr>
            <p:cNvPr id="16" name="Rectangle 15"/>
            <p:cNvSpPr/>
            <p:nvPr userDrawn="1"/>
          </p:nvSpPr>
          <p:spPr>
            <a:xfrm flipV="1">
              <a:off x="1987153" y="1010540"/>
              <a:ext cx="323778" cy="90364"/>
            </a:xfrm>
            <a:prstGeom prst="rect">
              <a:avLst/>
            </a:prstGeom>
            <a:solidFill>
              <a:schemeClr val="accent2"/>
            </a:solidFill>
            <a:ln w="6350" cap="flat" cmpd="sng" algn="ctr">
              <a:noFill/>
              <a:prstDash val="solid"/>
              <a:miter lim="800000"/>
            </a:ln>
            <a:effectLst/>
          </p:spPr>
          <p:txBody>
            <a:bodyPr lIns="243797" tIns="121899" rIns="243797" bIns="12189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endParaRPr>
            </a:p>
          </p:txBody>
        </p:sp>
      </p:grpSp>
    </p:spTree>
    <p:extLst>
      <p:ext uri="{BB962C8B-B14F-4D97-AF65-F5344CB8AC3E}">
        <p14:creationId xmlns:p14="http://schemas.microsoft.com/office/powerpoint/2010/main" val="1405478114"/>
      </p:ext>
    </p:extLst>
  </p:cSld>
  <p:clrMap bg1="lt1" tx1="dk1" bg2="lt2" tx2="dk2" accent1="accent1" accent2="accent2" accent3="accent3" accent4="accent4" accent5="accent5" accent6="accent6" hlink="hlink" folHlink="folHlink"/>
  <p:sldLayoutIdLst>
    <p:sldLayoutId id="2147483677" r:id="rId1"/>
  </p:sldLayoutIdLst>
  <p:timing>
    <p:tnLst>
      <p:par>
        <p:cTn xmlns:p14="http://schemas.microsoft.com/office/powerpoint/2010/main" id="1" dur="indefinite" restart="never" nodeType="tmRoot"/>
      </p:par>
    </p:tnLst>
  </p:timing>
  <p:txStyles>
    <p:titleStyle>
      <a:lvl1pPr algn="r" defTabSz="457200" rtl="0" eaLnBrk="1" latinLnBrk="0" hangingPunct="1">
        <a:spcBef>
          <a:spcPct val="0"/>
        </a:spcBef>
        <a:buNone/>
        <a:defRPr sz="3600" kern="1200">
          <a:solidFill>
            <a:srgbClr val="FFFF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10"/>
          <a:stretch>
            <a:fillRect/>
          </a:stretch>
        </p:blipFill>
        <p:spPr>
          <a:xfrm>
            <a:off x="7608241" y="4650570"/>
            <a:ext cx="1223433" cy="262164"/>
          </a:xfrm>
          <a:prstGeom prst="rect">
            <a:avLst/>
          </a:prstGeom>
        </p:spPr>
      </p:pic>
      <p:grpSp>
        <p:nvGrpSpPr>
          <p:cNvPr id="3" name="Group 2"/>
          <p:cNvGrpSpPr/>
          <p:nvPr userDrawn="1"/>
        </p:nvGrpSpPr>
        <p:grpSpPr>
          <a:xfrm>
            <a:off x="0" y="-5"/>
            <a:ext cx="9144000" cy="106475"/>
            <a:chOff x="0" y="-4"/>
            <a:chExt cx="9144000" cy="90364"/>
          </a:xfrm>
        </p:grpSpPr>
        <p:sp>
          <p:nvSpPr>
            <p:cNvPr id="15" name="Rectangle 14"/>
            <p:cNvSpPr/>
            <p:nvPr/>
          </p:nvSpPr>
          <p:spPr>
            <a:xfrm>
              <a:off x="1488472" y="-4"/>
              <a:ext cx="7655528" cy="903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grpSp>
          <p:nvGrpSpPr>
            <p:cNvPr id="10" name="Group 9"/>
            <p:cNvGrpSpPr/>
            <p:nvPr userDrawn="1"/>
          </p:nvGrpSpPr>
          <p:grpSpPr>
            <a:xfrm>
              <a:off x="0" y="-4"/>
              <a:ext cx="1488467" cy="90364"/>
              <a:chOff x="634055" y="1010540"/>
              <a:chExt cx="1609627" cy="90364"/>
            </a:xfrm>
          </p:grpSpPr>
          <p:sp>
            <p:nvSpPr>
              <p:cNvPr id="11" name="Rectangle 10"/>
              <p:cNvSpPr/>
              <p:nvPr userDrawn="1"/>
            </p:nvSpPr>
            <p:spPr>
              <a:xfrm flipV="1">
                <a:off x="954831" y="1010540"/>
                <a:ext cx="323778" cy="90364"/>
              </a:xfrm>
              <a:prstGeom prst="rect">
                <a:avLst/>
              </a:prstGeom>
              <a:solidFill>
                <a:schemeClr val="accent1"/>
              </a:solidFill>
              <a:ln w="6350" cap="flat" cmpd="sng" algn="ctr">
                <a:noFill/>
                <a:prstDash val="solid"/>
                <a:miter lim="800000"/>
              </a:ln>
              <a:effectLst/>
            </p:spPr>
            <p:txBody>
              <a:bodyPr lIns="243797" tIns="121899" rIns="243797" bIns="12189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endParaRPr>
              </a:p>
            </p:txBody>
          </p:sp>
          <p:sp>
            <p:nvSpPr>
              <p:cNvPr id="12" name="Rectangle 11"/>
              <p:cNvSpPr/>
              <p:nvPr userDrawn="1"/>
            </p:nvSpPr>
            <p:spPr>
              <a:xfrm flipV="1">
                <a:off x="1278611" y="1010540"/>
                <a:ext cx="323778" cy="90364"/>
              </a:xfrm>
              <a:prstGeom prst="rect">
                <a:avLst/>
              </a:prstGeom>
              <a:solidFill>
                <a:schemeClr val="accent6"/>
              </a:solidFill>
              <a:ln w="6350" cap="flat" cmpd="sng" algn="ctr">
                <a:noFill/>
                <a:prstDash val="solid"/>
                <a:miter lim="800000"/>
              </a:ln>
              <a:effectLst/>
            </p:spPr>
            <p:txBody>
              <a:bodyPr lIns="243797" tIns="121899" rIns="243797" bIns="12189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endParaRPr>
              </a:p>
            </p:txBody>
          </p:sp>
          <p:sp>
            <p:nvSpPr>
              <p:cNvPr id="13" name="Rectangle 12"/>
              <p:cNvSpPr/>
              <p:nvPr userDrawn="1"/>
            </p:nvSpPr>
            <p:spPr>
              <a:xfrm flipV="1">
                <a:off x="1596128" y="1010540"/>
                <a:ext cx="323778" cy="90364"/>
              </a:xfrm>
              <a:prstGeom prst="rect">
                <a:avLst/>
              </a:prstGeom>
              <a:solidFill>
                <a:schemeClr val="bg1">
                  <a:lumMod val="85000"/>
                </a:schemeClr>
              </a:solidFill>
              <a:ln w="6350" cap="flat" cmpd="sng" algn="ctr">
                <a:noFill/>
                <a:prstDash val="solid"/>
                <a:miter lim="800000"/>
              </a:ln>
              <a:effectLst/>
            </p:spPr>
            <p:txBody>
              <a:bodyPr lIns="243797" tIns="121899" rIns="243797" bIns="12189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endParaRPr>
              </a:p>
            </p:txBody>
          </p:sp>
          <p:sp>
            <p:nvSpPr>
              <p:cNvPr id="14" name="Rectangle 13"/>
              <p:cNvSpPr/>
              <p:nvPr userDrawn="1"/>
            </p:nvSpPr>
            <p:spPr>
              <a:xfrm flipV="1">
                <a:off x="1919904" y="1010540"/>
                <a:ext cx="323778" cy="90364"/>
              </a:xfrm>
              <a:prstGeom prst="rect">
                <a:avLst/>
              </a:prstGeom>
              <a:solidFill>
                <a:schemeClr val="accent2"/>
              </a:solidFill>
              <a:ln w="6350" cap="flat" cmpd="sng" algn="ctr">
                <a:noFill/>
                <a:prstDash val="solid"/>
                <a:miter lim="800000"/>
              </a:ln>
              <a:effectLst/>
            </p:spPr>
            <p:txBody>
              <a:bodyPr lIns="243797" tIns="121899" rIns="243797" bIns="12189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endParaRPr>
              </a:p>
            </p:txBody>
          </p:sp>
          <p:sp>
            <p:nvSpPr>
              <p:cNvPr id="17" name="Rectangle 16"/>
              <p:cNvSpPr/>
              <p:nvPr userDrawn="1"/>
            </p:nvSpPr>
            <p:spPr>
              <a:xfrm flipV="1">
                <a:off x="634055" y="1010540"/>
                <a:ext cx="323778" cy="90364"/>
              </a:xfrm>
              <a:prstGeom prst="rect">
                <a:avLst/>
              </a:prstGeom>
              <a:solidFill>
                <a:schemeClr val="tx2"/>
              </a:solidFill>
              <a:ln w="6350" cap="flat" cmpd="sng" algn="ctr">
                <a:noFill/>
                <a:prstDash val="solid"/>
                <a:miter lim="800000"/>
              </a:ln>
              <a:effectLst/>
            </p:spPr>
            <p:txBody>
              <a:bodyPr lIns="243797" tIns="121899" rIns="243797" bIns="12189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endParaRPr>
              </a:p>
            </p:txBody>
          </p:sp>
        </p:grpSp>
      </p:grpSp>
      <p:sp>
        <p:nvSpPr>
          <p:cNvPr id="2" name="TextBox 1"/>
          <p:cNvSpPr txBox="1"/>
          <p:nvPr userDrawn="1"/>
        </p:nvSpPr>
        <p:spPr>
          <a:xfrm>
            <a:off x="215607" y="4638176"/>
            <a:ext cx="5679440" cy="276999"/>
          </a:xfrm>
          <a:prstGeom prst="rect">
            <a:avLst/>
          </a:prstGeom>
          <a:noFill/>
        </p:spPr>
        <p:txBody>
          <a:bodyPr wrap="square" rtlCol="0">
            <a:spAutoFit/>
          </a:bodyPr>
          <a:lstStyle/>
          <a:p>
            <a:r>
              <a:rPr lang="en-US" sz="1200" kern="1200" dirty="0" smtClean="0">
                <a:solidFill>
                  <a:schemeClr val="bg1">
                    <a:lumMod val="75000"/>
                  </a:schemeClr>
                </a:solidFill>
                <a:latin typeface="+mn-lt"/>
                <a:ea typeface="+mn-ea"/>
                <a:cs typeface="+mn-cs"/>
              </a:rPr>
              <a:t>CONFIDENTIAL</a:t>
            </a:r>
            <a:endParaRPr lang="en-US" sz="1200" dirty="0">
              <a:solidFill>
                <a:schemeClr val="bg1">
                  <a:lumMod val="75000"/>
                </a:schemeClr>
              </a:solidFill>
            </a:endParaRPr>
          </a:p>
        </p:txBody>
      </p:sp>
    </p:spTree>
    <p:extLst>
      <p:ext uri="{BB962C8B-B14F-4D97-AF65-F5344CB8AC3E}">
        <p14:creationId xmlns:p14="http://schemas.microsoft.com/office/powerpoint/2010/main" val="25351702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43" r:id="rId3"/>
    <p:sldLayoutId id="2147483741" r:id="rId4"/>
    <p:sldLayoutId id="2147483708" r:id="rId5"/>
    <p:sldLayoutId id="2147483709" r:id="rId6"/>
    <p:sldLayoutId id="2147483711" r:id="rId7"/>
    <p:sldLayoutId id="2147483742" r:id="rId8"/>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96334" y="648156"/>
            <a:ext cx="8551333" cy="38645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pic>
        <p:nvPicPr>
          <p:cNvPr id="8" name="Picture 7"/>
          <p:cNvPicPr>
            <a:picLocks noChangeAspect="1"/>
          </p:cNvPicPr>
          <p:nvPr userDrawn="1"/>
        </p:nvPicPr>
        <p:blipFill>
          <a:blip r:embed="rId3"/>
          <a:stretch>
            <a:fillRect/>
          </a:stretch>
        </p:blipFill>
        <p:spPr>
          <a:xfrm>
            <a:off x="4365236" y="1132629"/>
            <a:ext cx="413529" cy="429434"/>
          </a:xfrm>
          <a:prstGeom prst="rect">
            <a:avLst/>
          </a:prstGeom>
        </p:spPr>
      </p:pic>
      <p:grpSp>
        <p:nvGrpSpPr>
          <p:cNvPr id="9" name="Group 8"/>
          <p:cNvGrpSpPr/>
          <p:nvPr userDrawn="1"/>
        </p:nvGrpSpPr>
        <p:grpSpPr>
          <a:xfrm>
            <a:off x="3924444" y="1721615"/>
            <a:ext cx="1295112" cy="90364"/>
            <a:chOff x="1015819" y="1010540"/>
            <a:chExt cx="1295112" cy="90364"/>
          </a:xfrm>
        </p:grpSpPr>
        <p:sp>
          <p:nvSpPr>
            <p:cNvPr id="10" name="Rectangle 9"/>
            <p:cNvSpPr/>
            <p:nvPr userDrawn="1"/>
          </p:nvSpPr>
          <p:spPr>
            <a:xfrm flipV="1">
              <a:off x="1015819" y="1010540"/>
              <a:ext cx="323778" cy="90364"/>
            </a:xfrm>
            <a:prstGeom prst="rect">
              <a:avLst/>
            </a:prstGeom>
            <a:solidFill>
              <a:schemeClr val="accent1"/>
            </a:solidFill>
            <a:ln w="6350" cap="flat" cmpd="sng" algn="ctr">
              <a:noFill/>
              <a:prstDash val="solid"/>
              <a:miter lim="800000"/>
            </a:ln>
            <a:effectLst/>
          </p:spPr>
          <p:txBody>
            <a:bodyPr lIns="243797" tIns="121899" rIns="243797" bIns="12189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endParaRPr>
            </a:p>
          </p:txBody>
        </p:sp>
        <p:sp>
          <p:nvSpPr>
            <p:cNvPr id="11" name="Rectangle 10"/>
            <p:cNvSpPr/>
            <p:nvPr userDrawn="1"/>
          </p:nvSpPr>
          <p:spPr>
            <a:xfrm flipV="1">
              <a:off x="1339597" y="1010540"/>
              <a:ext cx="323778" cy="90364"/>
            </a:xfrm>
            <a:prstGeom prst="rect">
              <a:avLst/>
            </a:prstGeom>
            <a:solidFill>
              <a:schemeClr val="accent6"/>
            </a:solidFill>
            <a:ln w="6350" cap="flat" cmpd="sng" algn="ctr">
              <a:noFill/>
              <a:prstDash val="solid"/>
              <a:miter lim="800000"/>
            </a:ln>
            <a:effectLst/>
          </p:spPr>
          <p:txBody>
            <a:bodyPr lIns="243797" tIns="121899" rIns="243797" bIns="12189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endParaRPr>
            </a:p>
          </p:txBody>
        </p:sp>
        <p:sp>
          <p:nvSpPr>
            <p:cNvPr id="12" name="Rectangle 11"/>
            <p:cNvSpPr/>
            <p:nvPr userDrawn="1"/>
          </p:nvSpPr>
          <p:spPr>
            <a:xfrm flipV="1">
              <a:off x="1663375" y="1010540"/>
              <a:ext cx="323778" cy="90364"/>
            </a:xfrm>
            <a:prstGeom prst="rect">
              <a:avLst/>
            </a:prstGeom>
            <a:solidFill>
              <a:schemeClr val="bg1">
                <a:lumMod val="85000"/>
              </a:schemeClr>
            </a:solidFill>
            <a:ln w="6350" cap="flat" cmpd="sng" algn="ctr">
              <a:noFill/>
              <a:prstDash val="solid"/>
              <a:miter lim="800000"/>
            </a:ln>
            <a:effectLst/>
          </p:spPr>
          <p:txBody>
            <a:bodyPr lIns="243797" tIns="121899" rIns="243797" bIns="12189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endParaRPr>
            </a:p>
          </p:txBody>
        </p:sp>
        <p:sp>
          <p:nvSpPr>
            <p:cNvPr id="13" name="Rectangle 12"/>
            <p:cNvSpPr/>
            <p:nvPr userDrawn="1"/>
          </p:nvSpPr>
          <p:spPr>
            <a:xfrm flipV="1">
              <a:off x="1987153" y="1010540"/>
              <a:ext cx="323778" cy="90364"/>
            </a:xfrm>
            <a:prstGeom prst="rect">
              <a:avLst/>
            </a:prstGeom>
            <a:solidFill>
              <a:schemeClr val="accent2"/>
            </a:solidFill>
            <a:ln w="6350" cap="flat" cmpd="sng" algn="ctr">
              <a:noFill/>
              <a:prstDash val="solid"/>
              <a:miter lim="800000"/>
            </a:ln>
            <a:effectLst/>
          </p:spPr>
          <p:txBody>
            <a:bodyPr lIns="243797" tIns="121899" rIns="243797" bIns="12189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endParaRPr>
            </a:p>
          </p:txBody>
        </p:sp>
      </p:grpSp>
    </p:spTree>
    <p:extLst>
      <p:ext uri="{BB962C8B-B14F-4D97-AF65-F5344CB8AC3E}">
        <p14:creationId xmlns:p14="http://schemas.microsoft.com/office/powerpoint/2010/main" val="475580244"/>
      </p:ext>
    </p:extLst>
  </p:cSld>
  <p:clrMap bg1="lt1" tx1="dk1" bg2="lt2" tx2="dk2" accent1="accent1" accent2="accent2" accent3="accent3" accent4="accent4" accent5="accent5" accent6="accent6" hlink="hlink" folHlink="folHlink"/>
  <p:sldLayoutIdLst>
    <p:sldLayoutId id="2147483726" r:id="rId1"/>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77901"/>
      </p:ext>
    </p:extLst>
  </p:cSld>
  <p:clrMap bg1="lt1" tx1="dk1" bg2="lt2" tx2="dk2" accent1="accent1" accent2="accent2" accent3="accent3" accent4="accent4" accent5="accent5" accent6="accent6" hlink="hlink" folHlink="folHlink"/>
  <p:sldLayoutIdLst>
    <p:sldLayoutId id="2147483727" r:id="rId1"/>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0" y="-5"/>
            <a:ext cx="9144000" cy="106475"/>
            <a:chOff x="0" y="-4"/>
            <a:chExt cx="9144000" cy="90364"/>
          </a:xfrm>
        </p:grpSpPr>
        <p:sp>
          <p:nvSpPr>
            <p:cNvPr id="8" name="Rectangle 7"/>
            <p:cNvSpPr/>
            <p:nvPr/>
          </p:nvSpPr>
          <p:spPr>
            <a:xfrm>
              <a:off x="1488472" y="-4"/>
              <a:ext cx="7655528" cy="903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grpSp>
          <p:nvGrpSpPr>
            <p:cNvPr id="9" name="Group 8"/>
            <p:cNvGrpSpPr/>
            <p:nvPr userDrawn="1"/>
          </p:nvGrpSpPr>
          <p:grpSpPr>
            <a:xfrm>
              <a:off x="0" y="-4"/>
              <a:ext cx="1488467" cy="90364"/>
              <a:chOff x="634055" y="1010540"/>
              <a:chExt cx="1609627" cy="90364"/>
            </a:xfrm>
          </p:grpSpPr>
          <p:sp>
            <p:nvSpPr>
              <p:cNvPr id="10" name="Rectangle 9"/>
              <p:cNvSpPr/>
              <p:nvPr userDrawn="1"/>
            </p:nvSpPr>
            <p:spPr>
              <a:xfrm flipV="1">
                <a:off x="954831" y="1010540"/>
                <a:ext cx="323778" cy="90364"/>
              </a:xfrm>
              <a:prstGeom prst="rect">
                <a:avLst/>
              </a:prstGeom>
              <a:solidFill>
                <a:schemeClr val="accent1"/>
              </a:solidFill>
              <a:ln w="6350" cap="flat" cmpd="sng" algn="ctr">
                <a:noFill/>
                <a:prstDash val="solid"/>
                <a:miter lim="800000"/>
              </a:ln>
              <a:effectLst/>
            </p:spPr>
            <p:txBody>
              <a:bodyPr lIns="243797" tIns="121899" rIns="243797" bIns="12189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endParaRPr>
              </a:p>
            </p:txBody>
          </p:sp>
          <p:sp>
            <p:nvSpPr>
              <p:cNvPr id="11" name="Rectangle 10"/>
              <p:cNvSpPr/>
              <p:nvPr userDrawn="1"/>
            </p:nvSpPr>
            <p:spPr>
              <a:xfrm flipV="1">
                <a:off x="1278611" y="1010540"/>
                <a:ext cx="323778" cy="90364"/>
              </a:xfrm>
              <a:prstGeom prst="rect">
                <a:avLst/>
              </a:prstGeom>
              <a:solidFill>
                <a:schemeClr val="accent6"/>
              </a:solidFill>
              <a:ln w="6350" cap="flat" cmpd="sng" algn="ctr">
                <a:noFill/>
                <a:prstDash val="solid"/>
                <a:miter lim="800000"/>
              </a:ln>
              <a:effectLst/>
            </p:spPr>
            <p:txBody>
              <a:bodyPr lIns="243797" tIns="121899" rIns="243797" bIns="12189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endParaRPr>
              </a:p>
            </p:txBody>
          </p:sp>
          <p:sp>
            <p:nvSpPr>
              <p:cNvPr id="12" name="Rectangle 11"/>
              <p:cNvSpPr/>
              <p:nvPr userDrawn="1"/>
            </p:nvSpPr>
            <p:spPr>
              <a:xfrm flipV="1">
                <a:off x="1596128" y="1010540"/>
                <a:ext cx="323778" cy="90364"/>
              </a:xfrm>
              <a:prstGeom prst="rect">
                <a:avLst/>
              </a:prstGeom>
              <a:solidFill>
                <a:schemeClr val="bg1">
                  <a:lumMod val="85000"/>
                </a:schemeClr>
              </a:solidFill>
              <a:ln w="6350" cap="flat" cmpd="sng" algn="ctr">
                <a:noFill/>
                <a:prstDash val="solid"/>
                <a:miter lim="800000"/>
              </a:ln>
              <a:effectLst/>
            </p:spPr>
            <p:txBody>
              <a:bodyPr lIns="243797" tIns="121899" rIns="243797" bIns="12189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endParaRPr>
              </a:p>
            </p:txBody>
          </p:sp>
          <p:sp>
            <p:nvSpPr>
              <p:cNvPr id="13" name="Rectangle 12"/>
              <p:cNvSpPr/>
              <p:nvPr userDrawn="1"/>
            </p:nvSpPr>
            <p:spPr>
              <a:xfrm flipV="1">
                <a:off x="1919904" y="1010540"/>
                <a:ext cx="323778" cy="90364"/>
              </a:xfrm>
              <a:prstGeom prst="rect">
                <a:avLst/>
              </a:prstGeom>
              <a:solidFill>
                <a:schemeClr val="accent2"/>
              </a:solidFill>
              <a:ln w="6350" cap="flat" cmpd="sng" algn="ctr">
                <a:noFill/>
                <a:prstDash val="solid"/>
                <a:miter lim="800000"/>
              </a:ln>
              <a:effectLst/>
            </p:spPr>
            <p:txBody>
              <a:bodyPr lIns="243797" tIns="121899" rIns="243797" bIns="12189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endParaRPr>
              </a:p>
            </p:txBody>
          </p:sp>
          <p:sp>
            <p:nvSpPr>
              <p:cNvPr id="14" name="Rectangle 13"/>
              <p:cNvSpPr/>
              <p:nvPr userDrawn="1"/>
            </p:nvSpPr>
            <p:spPr>
              <a:xfrm flipV="1">
                <a:off x="634055" y="1010540"/>
                <a:ext cx="323778" cy="90364"/>
              </a:xfrm>
              <a:prstGeom prst="rect">
                <a:avLst/>
              </a:prstGeom>
              <a:solidFill>
                <a:schemeClr val="tx2"/>
              </a:solidFill>
              <a:ln w="6350" cap="flat" cmpd="sng" algn="ctr">
                <a:noFill/>
                <a:prstDash val="solid"/>
                <a:miter lim="800000"/>
              </a:ln>
              <a:effectLst/>
            </p:spPr>
            <p:txBody>
              <a:bodyPr lIns="243797" tIns="121899" rIns="243797" bIns="12189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endParaRPr>
              </a:p>
            </p:txBody>
          </p:sp>
        </p:grpSp>
      </p:grpSp>
    </p:spTree>
    <p:extLst>
      <p:ext uri="{BB962C8B-B14F-4D97-AF65-F5344CB8AC3E}">
        <p14:creationId xmlns:p14="http://schemas.microsoft.com/office/powerpoint/2010/main" val="678102942"/>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2" r:id="rId3"/>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openxmlformats.org/officeDocument/2006/relationships/image" Target="../media/image12.jp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John Watts</a:t>
            </a:r>
          </a:p>
          <a:p>
            <a:r>
              <a:rPr lang="en-US" dirty="0" smtClean="0"/>
              <a:t>Julie Hayes</a:t>
            </a:r>
          </a:p>
        </p:txBody>
      </p:sp>
      <p:sp>
        <p:nvSpPr>
          <p:cNvPr id="4" name="Title 3"/>
          <p:cNvSpPr>
            <a:spLocks noGrp="1"/>
          </p:cNvSpPr>
          <p:nvPr>
            <p:ph type="title"/>
          </p:nvPr>
        </p:nvSpPr>
        <p:spPr/>
        <p:txBody>
          <a:bodyPr/>
          <a:lstStyle/>
          <a:p>
            <a:r>
              <a:rPr lang="en-US" dirty="0"/>
              <a:t>Fixed Width is Broken – Responsive Site Design</a:t>
            </a:r>
            <a:endParaRPr lang="en-US" dirty="0"/>
          </a:p>
        </p:txBody>
      </p:sp>
      <p:pic>
        <p:nvPicPr>
          <p:cNvPr id="5" name="Picture 4"/>
          <p:cNvPicPr>
            <a:picLocks noChangeAspect="1"/>
          </p:cNvPicPr>
          <p:nvPr/>
        </p:nvPicPr>
        <p:blipFill>
          <a:blip r:embed="rId3"/>
          <a:stretch>
            <a:fillRect/>
          </a:stretch>
        </p:blipFill>
        <p:spPr>
          <a:xfrm>
            <a:off x="6865697" y="3627457"/>
            <a:ext cx="1408545" cy="1408545"/>
          </a:xfrm>
          <a:prstGeom prst="rect">
            <a:avLst/>
          </a:prstGeom>
        </p:spPr>
      </p:pic>
    </p:spTree>
    <p:extLst>
      <p:ext uri="{BB962C8B-B14F-4D97-AF65-F5344CB8AC3E}">
        <p14:creationId xmlns:p14="http://schemas.microsoft.com/office/powerpoint/2010/main" val="10188910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prstGeom prst="rect">
            <a:avLst/>
          </a:prstGeom>
        </p:spPr>
        <p:txBody>
          <a:bodyPr/>
          <a:lstStyle/>
          <a:p>
            <a:r>
              <a:rPr lang="en-US" dirty="0" smtClean="0"/>
              <a:t>Introductions</a:t>
            </a:r>
          </a:p>
          <a:p>
            <a:r>
              <a:rPr lang="en-US" dirty="0" smtClean="0"/>
              <a:t>Objectives</a:t>
            </a:r>
          </a:p>
          <a:p>
            <a:r>
              <a:rPr lang="en-US" dirty="0" smtClean="0"/>
              <a:t>What is Responsive Site Design</a:t>
            </a:r>
          </a:p>
          <a:p>
            <a:r>
              <a:rPr lang="en-US" dirty="0" smtClean="0"/>
              <a:t>Why Responsive?</a:t>
            </a:r>
          </a:p>
          <a:p>
            <a:r>
              <a:rPr lang="en-US" dirty="0" smtClean="0"/>
              <a:t>Hands on!</a:t>
            </a:r>
            <a:endParaRPr lang="en-US" dirty="0"/>
          </a:p>
          <a:p>
            <a:endParaRPr lang="en-US" dirty="0"/>
          </a:p>
          <a:p>
            <a:endParaRPr lang="en-US" dirty="0"/>
          </a:p>
        </p:txBody>
      </p:sp>
      <p:sp>
        <p:nvSpPr>
          <p:cNvPr id="5" name="Title 4"/>
          <p:cNvSpPr>
            <a:spLocks noGrp="1"/>
          </p:cNvSpPr>
          <p:nvPr>
            <p:ph type="title"/>
          </p:nvPr>
        </p:nvSpPr>
        <p:spPr>
          <a:xfrm>
            <a:off x="228600" y="52200"/>
            <a:ext cx="8686800" cy="857250"/>
          </a:xfrm>
          <a:prstGeom prst="rect">
            <a:avLst/>
          </a:prstGeom>
        </p:spPr>
        <p:txBody>
          <a:bodyPr/>
          <a:lstStyle/>
          <a:p>
            <a:r>
              <a:rPr lang="en-US" dirty="0" smtClean="0"/>
              <a:t/>
            </a:r>
            <a:br>
              <a:rPr lang="en-US" dirty="0" smtClean="0"/>
            </a:br>
            <a:r>
              <a:rPr lang="en-US" dirty="0" smtClean="0"/>
              <a:t>Agenda</a:t>
            </a:r>
            <a:r>
              <a:rPr lang="en-US" dirty="0"/>
              <a:t>	</a:t>
            </a:r>
            <a:br>
              <a:rPr lang="en-US" dirty="0"/>
            </a:br>
            <a:endParaRPr lang="en-US" dirty="0"/>
          </a:p>
        </p:txBody>
      </p:sp>
    </p:spTree>
    <p:extLst>
      <p:ext uri="{BB962C8B-B14F-4D97-AF65-F5344CB8AC3E}">
        <p14:creationId xmlns:p14="http://schemas.microsoft.com/office/powerpoint/2010/main" val="27069766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Introductions</a:t>
            </a:r>
            <a:endParaRPr lang="en-US" dirty="0"/>
          </a:p>
        </p:txBody>
      </p:sp>
      <p:pic>
        <p:nvPicPr>
          <p:cNvPr id="4" name="Picture 3" descr="11214331_10101454819841482_3479429645995751454_n (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066" y="1001701"/>
            <a:ext cx="2033954" cy="203395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TextBox 15"/>
          <p:cNvSpPr txBox="1"/>
          <p:nvPr/>
        </p:nvSpPr>
        <p:spPr>
          <a:xfrm>
            <a:off x="2749202" y="1254418"/>
            <a:ext cx="6512898" cy="2031325"/>
          </a:xfrm>
          <a:prstGeom prst="rect">
            <a:avLst/>
          </a:prstGeom>
          <a:noFill/>
        </p:spPr>
        <p:txBody>
          <a:bodyPr wrap="square" rtlCol="0">
            <a:spAutoFit/>
          </a:bodyPr>
          <a:lstStyle/>
          <a:p>
            <a:r>
              <a:rPr lang="en-US" dirty="0" smtClean="0"/>
              <a:t>Julie Hayes</a:t>
            </a:r>
          </a:p>
          <a:p>
            <a:r>
              <a:rPr lang="en-US" dirty="0" smtClean="0"/>
              <a:t>Customer Success Manager / Product Manger @ Evergage</a:t>
            </a:r>
          </a:p>
          <a:p>
            <a:pPr marL="285750" indent="-285750">
              <a:buFont typeface="Arial"/>
              <a:buChar char="•"/>
            </a:pPr>
            <a:r>
              <a:rPr lang="en-US" dirty="0" smtClean="0"/>
              <a:t>Startup Institute Alumna (Ask me any questions you have!)</a:t>
            </a:r>
          </a:p>
          <a:p>
            <a:pPr marL="285750" indent="-285750">
              <a:buFont typeface="Arial"/>
              <a:buChar char="•"/>
            </a:pPr>
            <a:r>
              <a:rPr lang="en-US" dirty="0" smtClean="0"/>
              <a:t>8 years of intermittent HTML/CSS coding</a:t>
            </a:r>
          </a:p>
          <a:p>
            <a:pPr marL="285750" indent="-285750">
              <a:buFont typeface="Arial"/>
              <a:buChar char="•"/>
            </a:pPr>
            <a:r>
              <a:rPr lang="en-US" dirty="0" smtClean="0"/>
              <a:t>N00b </a:t>
            </a:r>
            <a:r>
              <a:rPr lang="en-US" dirty="0" err="1" smtClean="0"/>
              <a:t>JavaScripter</a:t>
            </a:r>
            <a:endParaRPr lang="en-US" dirty="0" smtClean="0"/>
          </a:p>
          <a:p>
            <a:pPr marL="285750" indent="-285750">
              <a:buFont typeface="Arial"/>
              <a:buChar char="•"/>
            </a:pPr>
            <a:r>
              <a:rPr lang="en-US" dirty="0" smtClean="0"/>
              <a:t>Mom to a 19 year-old Maine Coon</a:t>
            </a:r>
          </a:p>
          <a:p>
            <a:pPr marL="285750" indent="-285750">
              <a:buFont typeface="Arial"/>
              <a:buChar char="•"/>
            </a:pPr>
            <a:r>
              <a:rPr lang="en-US" dirty="0" smtClean="0"/>
              <a:t>Avid Packer fan</a:t>
            </a:r>
            <a:endParaRPr lang="en-US" dirty="0"/>
          </a:p>
        </p:txBody>
      </p:sp>
      <p:pic>
        <p:nvPicPr>
          <p:cNvPr id="17" name="Picture 16"/>
          <p:cNvPicPr>
            <a:picLocks noChangeAspect="1"/>
          </p:cNvPicPr>
          <p:nvPr/>
        </p:nvPicPr>
        <p:blipFill>
          <a:blip r:embed="rId4"/>
          <a:stretch>
            <a:fillRect/>
          </a:stretch>
        </p:blipFill>
        <p:spPr>
          <a:xfrm>
            <a:off x="979074" y="2725649"/>
            <a:ext cx="2324932" cy="2324932"/>
          </a:xfrm>
          <a:prstGeom prst="rect">
            <a:avLst/>
          </a:prstGeom>
        </p:spPr>
      </p:pic>
      <p:pic>
        <p:nvPicPr>
          <p:cNvPr id="19" name="Picture 18" descr="IMG_5521.jpg"/>
          <p:cNvPicPr>
            <a:picLocks noChangeAspect="1"/>
          </p:cNvPicPr>
          <p:nvPr/>
        </p:nvPicPr>
        <p:blipFill rotWithShape="1">
          <a:blip r:embed="rId5">
            <a:extLst>
              <a:ext uri="{28A0092B-C50C-407E-A947-70E740481C1C}">
                <a14:useLocalDpi xmlns:a14="http://schemas.microsoft.com/office/drawing/2010/main" val="0"/>
              </a:ext>
            </a:extLst>
          </a:blip>
          <a:srcRect l="19274" b="11141"/>
          <a:stretch/>
        </p:blipFill>
        <p:spPr>
          <a:xfrm>
            <a:off x="6757649" y="2880513"/>
            <a:ext cx="1979052" cy="1633841"/>
          </a:xfrm>
          <a:prstGeom prst="rect">
            <a:avLst/>
          </a:prstGeom>
        </p:spPr>
      </p:pic>
      <p:pic>
        <p:nvPicPr>
          <p:cNvPr id="20" name="Picture 19"/>
          <p:cNvPicPr>
            <a:picLocks noChangeAspect="1"/>
          </p:cNvPicPr>
          <p:nvPr/>
        </p:nvPicPr>
        <p:blipFill rotWithShape="1">
          <a:blip r:embed="rId6"/>
          <a:srcRect l="24821" t="31357" r="24043" b="35820"/>
          <a:stretch/>
        </p:blipFill>
        <p:spPr>
          <a:xfrm>
            <a:off x="5530590" y="320753"/>
            <a:ext cx="2021244" cy="910436"/>
          </a:xfrm>
          <a:prstGeom prst="rect">
            <a:avLst/>
          </a:prstGeom>
        </p:spPr>
      </p:pic>
    </p:spTree>
    <p:extLst>
      <p:ext uri="{BB962C8B-B14F-4D97-AF65-F5344CB8AC3E}">
        <p14:creationId xmlns:p14="http://schemas.microsoft.com/office/powerpoint/2010/main" val="105195316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Introductions</a:t>
            </a:r>
            <a:endParaRPr lang="en-US" dirty="0"/>
          </a:p>
        </p:txBody>
      </p:sp>
      <p:pic>
        <p:nvPicPr>
          <p:cNvPr id="10" name="Picture 9" descr="johnheadshot.jpg"/>
          <p:cNvPicPr>
            <a:picLocks noChangeAspect="1"/>
          </p:cNvPicPr>
          <p:nvPr/>
        </p:nvPicPr>
        <p:blipFill rotWithShape="1">
          <a:blip r:embed="rId3">
            <a:extLst>
              <a:ext uri="{28A0092B-C50C-407E-A947-70E740481C1C}">
                <a14:useLocalDpi xmlns:a14="http://schemas.microsoft.com/office/drawing/2010/main" val="0"/>
              </a:ext>
            </a:extLst>
          </a:blip>
          <a:srcRect t="19859" b="33600"/>
          <a:stretch/>
        </p:blipFill>
        <p:spPr>
          <a:xfrm>
            <a:off x="371722" y="1227313"/>
            <a:ext cx="1929314" cy="177322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2317176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Responsive Site Design</a:t>
            </a:r>
            <a:endParaRPr lang="en-US" dirty="0"/>
          </a:p>
        </p:txBody>
      </p:sp>
      <p:pic>
        <p:nvPicPr>
          <p:cNvPr id="9" name="Picture 8" descr="20150330_EG_Website-Headers-with-Devices_Draft-01_DG-A.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40183" y="1381015"/>
            <a:ext cx="2689434" cy="2377550"/>
          </a:xfrm>
          <a:prstGeom prst="rect">
            <a:avLst/>
          </a:prstGeom>
        </p:spPr>
      </p:pic>
      <p:pic>
        <p:nvPicPr>
          <p:cNvPr id="10" name="Picture 9" descr="20150610_Cross-Channel-Personalization-Graphics_Draft-01_02-Mobile.png"/>
          <p:cNvPicPr>
            <a:picLocks noChangeAspect="1"/>
          </p:cNvPicPr>
          <p:nvPr/>
        </p:nvPicPr>
        <p:blipFill rotWithShape="1">
          <a:blip r:embed="rId4" cstate="print">
            <a:extLst>
              <a:ext uri="{28A0092B-C50C-407E-A947-70E740481C1C}">
                <a14:useLocalDpi xmlns:a14="http://schemas.microsoft.com/office/drawing/2010/main"/>
              </a:ext>
            </a:extLst>
          </a:blip>
          <a:srcRect l="47092"/>
          <a:stretch/>
        </p:blipFill>
        <p:spPr>
          <a:xfrm>
            <a:off x="4917947" y="2095269"/>
            <a:ext cx="1644471" cy="2435192"/>
          </a:xfrm>
          <a:prstGeom prst="rect">
            <a:avLst/>
          </a:prstGeom>
        </p:spPr>
      </p:pic>
      <p:sp>
        <p:nvSpPr>
          <p:cNvPr id="7" name="TextBox 6"/>
          <p:cNvSpPr txBox="1"/>
          <p:nvPr/>
        </p:nvSpPr>
        <p:spPr>
          <a:xfrm>
            <a:off x="263665" y="1450241"/>
            <a:ext cx="4654282" cy="2308324"/>
          </a:xfrm>
          <a:prstGeom prst="rect">
            <a:avLst/>
          </a:prstGeom>
          <a:noFill/>
        </p:spPr>
        <p:txBody>
          <a:bodyPr wrap="square" rtlCol="0">
            <a:spAutoFit/>
          </a:bodyPr>
          <a:lstStyle/>
          <a:p>
            <a:pPr marL="285750" indent="-285750">
              <a:buFont typeface="Arial"/>
              <a:buChar char="•"/>
            </a:pPr>
            <a:r>
              <a:rPr lang="en-US" dirty="0"/>
              <a:t>Examples of </a:t>
            </a:r>
            <a:r>
              <a:rPr lang="en-US" dirty="0" smtClean="0"/>
              <a:t>Non-Responsive (</a:t>
            </a:r>
            <a:r>
              <a:rPr lang="en-US" dirty="0"/>
              <a:t>Julie)</a:t>
            </a:r>
          </a:p>
          <a:p>
            <a:pPr marL="742950" lvl="1" indent="-285750">
              <a:buFont typeface="Arial"/>
              <a:buChar char="•"/>
            </a:pPr>
            <a:r>
              <a:rPr lang="en-US" dirty="0"/>
              <a:t>Fixed width site</a:t>
            </a:r>
          </a:p>
          <a:p>
            <a:pPr marL="742950" lvl="1" indent="-285750">
              <a:buFont typeface="Arial"/>
              <a:buChar char="•"/>
            </a:pPr>
            <a:r>
              <a:rPr lang="en-US" dirty="0"/>
              <a:t>How it looks on mobile</a:t>
            </a:r>
          </a:p>
          <a:p>
            <a:pPr marL="742950" lvl="1" indent="-285750">
              <a:buFont typeface="Arial"/>
              <a:buChar char="•"/>
            </a:pPr>
            <a:r>
              <a:rPr lang="en-US" dirty="0" smtClean="0"/>
              <a:t>Desktop </a:t>
            </a:r>
            <a:r>
              <a:rPr lang="en-US" dirty="0"/>
              <a:t>site on phone</a:t>
            </a:r>
          </a:p>
          <a:p>
            <a:pPr marL="742950" lvl="1" indent="-285750">
              <a:buFont typeface="Arial"/>
              <a:buChar char="•"/>
            </a:pPr>
            <a:r>
              <a:rPr lang="en-US" dirty="0"/>
              <a:t>pop-ups that expand beyond the edges of device</a:t>
            </a:r>
          </a:p>
          <a:p>
            <a:pPr marL="285750" indent="-285750">
              <a:buFont typeface="Arial"/>
              <a:buChar char="•"/>
            </a:pPr>
            <a:r>
              <a:rPr lang="en-US" dirty="0"/>
              <a:t>Examples of good design</a:t>
            </a:r>
          </a:p>
          <a:p>
            <a:pPr marL="742950" lvl="1" indent="-285750">
              <a:buFont typeface="Arial"/>
              <a:buChar char="•"/>
            </a:pPr>
            <a:r>
              <a:rPr lang="en-US" dirty="0"/>
              <a:t>Bootstrap</a:t>
            </a:r>
          </a:p>
        </p:txBody>
      </p:sp>
    </p:spTree>
    <p:extLst>
      <p:ext uri="{BB962C8B-B14F-4D97-AF65-F5344CB8AC3E}">
        <p14:creationId xmlns:p14="http://schemas.microsoft.com/office/powerpoint/2010/main" val="7926587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do Responsive Site Design</a:t>
            </a:r>
            <a:endParaRPr lang="en-US" dirty="0"/>
          </a:p>
        </p:txBody>
      </p:sp>
      <p:pic>
        <p:nvPicPr>
          <p:cNvPr id="9" name="Picture 8" descr="20150330_EG_Website-Headers-with-Devices_Draft-01_DG-A.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40183" y="1381015"/>
            <a:ext cx="2689434" cy="2377550"/>
          </a:xfrm>
          <a:prstGeom prst="rect">
            <a:avLst/>
          </a:prstGeom>
        </p:spPr>
      </p:pic>
      <p:pic>
        <p:nvPicPr>
          <p:cNvPr id="10" name="Picture 9" descr="20150610_Cross-Channel-Personalization-Graphics_Draft-01_02-Mobile.png"/>
          <p:cNvPicPr>
            <a:picLocks noChangeAspect="1"/>
          </p:cNvPicPr>
          <p:nvPr/>
        </p:nvPicPr>
        <p:blipFill rotWithShape="1">
          <a:blip r:embed="rId4" cstate="print">
            <a:extLst>
              <a:ext uri="{28A0092B-C50C-407E-A947-70E740481C1C}">
                <a14:useLocalDpi xmlns:a14="http://schemas.microsoft.com/office/drawing/2010/main"/>
              </a:ext>
            </a:extLst>
          </a:blip>
          <a:srcRect l="47092"/>
          <a:stretch/>
        </p:blipFill>
        <p:spPr>
          <a:xfrm>
            <a:off x="4917947" y="2095269"/>
            <a:ext cx="1644471" cy="2435192"/>
          </a:xfrm>
          <a:prstGeom prst="rect">
            <a:avLst/>
          </a:prstGeom>
        </p:spPr>
      </p:pic>
      <p:sp>
        <p:nvSpPr>
          <p:cNvPr id="6" name="TextBox 5"/>
          <p:cNvSpPr txBox="1"/>
          <p:nvPr/>
        </p:nvSpPr>
        <p:spPr>
          <a:xfrm>
            <a:off x="518863" y="1254418"/>
            <a:ext cx="3337764" cy="369332"/>
          </a:xfrm>
          <a:prstGeom prst="rect">
            <a:avLst/>
          </a:prstGeom>
          <a:noFill/>
        </p:spPr>
        <p:txBody>
          <a:bodyPr wrap="square" rtlCol="0">
            <a:spAutoFit/>
          </a:bodyPr>
          <a:lstStyle/>
          <a:p>
            <a:pPr marL="285750" indent="-285750">
              <a:buFont typeface="Arial"/>
              <a:buChar char="•"/>
            </a:pPr>
            <a:endParaRPr lang="en-US" dirty="0"/>
          </a:p>
        </p:txBody>
      </p:sp>
      <p:sp>
        <p:nvSpPr>
          <p:cNvPr id="7" name="TextBox 6"/>
          <p:cNvSpPr txBox="1"/>
          <p:nvPr/>
        </p:nvSpPr>
        <p:spPr>
          <a:xfrm>
            <a:off x="263665" y="1450241"/>
            <a:ext cx="4654282" cy="2308324"/>
          </a:xfrm>
          <a:prstGeom prst="rect">
            <a:avLst/>
          </a:prstGeom>
          <a:noFill/>
        </p:spPr>
        <p:txBody>
          <a:bodyPr wrap="square" rtlCol="0">
            <a:spAutoFit/>
          </a:bodyPr>
          <a:lstStyle/>
          <a:p>
            <a:pPr marL="285750" indent="-285750">
              <a:buFont typeface="Arial"/>
              <a:buChar char="•"/>
            </a:pPr>
            <a:r>
              <a:rPr lang="en-US" dirty="0"/>
              <a:t>Examples of </a:t>
            </a:r>
            <a:r>
              <a:rPr lang="en-US" dirty="0" smtClean="0"/>
              <a:t>Non-Responsive (</a:t>
            </a:r>
            <a:r>
              <a:rPr lang="en-US" dirty="0"/>
              <a:t>Julie)</a:t>
            </a:r>
          </a:p>
          <a:p>
            <a:pPr marL="742950" lvl="1" indent="-285750">
              <a:buFont typeface="Arial"/>
              <a:buChar char="•"/>
            </a:pPr>
            <a:r>
              <a:rPr lang="en-US" dirty="0"/>
              <a:t>Fixed width site</a:t>
            </a:r>
          </a:p>
          <a:p>
            <a:pPr marL="742950" lvl="1" indent="-285750">
              <a:buFont typeface="Arial"/>
              <a:buChar char="•"/>
            </a:pPr>
            <a:r>
              <a:rPr lang="en-US" dirty="0"/>
              <a:t>How it looks on mobile</a:t>
            </a:r>
          </a:p>
          <a:p>
            <a:pPr marL="742950" lvl="1" indent="-285750">
              <a:buFont typeface="Arial"/>
              <a:buChar char="•"/>
            </a:pPr>
            <a:r>
              <a:rPr lang="en-US" dirty="0" smtClean="0"/>
              <a:t>Desktop </a:t>
            </a:r>
            <a:r>
              <a:rPr lang="en-US" dirty="0"/>
              <a:t>site on phone</a:t>
            </a:r>
          </a:p>
          <a:p>
            <a:pPr marL="742950" lvl="1" indent="-285750">
              <a:buFont typeface="Arial"/>
              <a:buChar char="•"/>
            </a:pPr>
            <a:r>
              <a:rPr lang="en-US" dirty="0"/>
              <a:t>pop-ups that expand beyond the edges of device</a:t>
            </a:r>
          </a:p>
          <a:p>
            <a:pPr marL="285750" indent="-285750">
              <a:buFont typeface="Arial"/>
              <a:buChar char="•"/>
            </a:pPr>
            <a:r>
              <a:rPr lang="en-US" dirty="0"/>
              <a:t>Examples of good design</a:t>
            </a:r>
          </a:p>
          <a:p>
            <a:pPr marL="742950" lvl="1" indent="-285750">
              <a:buFont typeface="Arial"/>
              <a:buChar char="•"/>
            </a:pPr>
            <a:r>
              <a:rPr lang="en-US" dirty="0"/>
              <a:t>Bootstrap</a:t>
            </a:r>
          </a:p>
        </p:txBody>
      </p:sp>
    </p:spTree>
    <p:extLst>
      <p:ext uri="{BB962C8B-B14F-4D97-AF65-F5344CB8AC3E}">
        <p14:creationId xmlns:p14="http://schemas.microsoft.com/office/powerpoint/2010/main" val="170438713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do Responsive Site Design</a:t>
            </a:r>
            <a:endParaRPr lang="en-US" dirty="0"/>
          </a:p>
        </p:txBody>
      </p:sp>
      <p:pic>
        <p:nvPicPr>
          <p:cNvPr id="9" name="Picture 8" descr="20150330_EG_Website-Headers-with-Devices_Draft-01_DG-A.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40183" y="1381015"/>
            <a:ext cx="2689434" cy="2377550"/>
          </a:xfrm>
          <a:prstGeom prst="rect">
            <a:avLst/>
          </a:prstGeom>
        </p:spPr>
      </p:pic>
      <p:pic>
        <p:nvPicPr>
          <p:cNvPr id="10" name="Picture 9" descr="20150610_Cross-Channel-Personalization-Graphics_Draft-01_02-Mobile.png"/>
          <p:cNvPicPr>
            <a:picLocks noChangeAspect="1"/>
          </p:cNvPicPr>
          <p:nvPr/>
        </p:nvPicPr>
        <p:blipFill rotWithShape="1">
          <a:blip r:embed="rId4" cstate="print">
            <a:extLst>
              <a:ext uri="{28A0092B-C50C-407E-A947-70E740481C1C}">
                <a14:useLocalDpi xmlns:a14="http://schemas.microsoft.com/office/drawing/2010/main"/>
              </a:ext>
            </a:extLst>
          </a:blip>
          <a:srcRect l="47092"/>
          <a:stretch/>
        </p:blipFill>
        <p:spPr>
          <a:xfrm>
            <a:off x="4917947" y="2095269"/>
            <a:ext cx="1644471" cy="2435192"/>
          </a:xfrm>
          <a:prstGeom prst="rect">
            <a:avLst/>
          </a:prstGeom>
        </p:spPr>
      </p:pic>
      <p:sp>
        <p:nvSpPr>
          <p:cNvPr id="6" name="TextBox 5"/>
          <p:cNvSpPr txBox="1"/>
          <p:nvPr/>
        </p:nvSpPr>
        <p:spPr>
          <a:xfrm>
            <a:off x="518863" y="1254418"/>
            <a:ext cx="3337764" cy="369332"/>
          </a:xfrm>
          <a:prstGeom prst="rect">
            <a:avLst/>
          </a:prstGeom>
          <a:noFill/>
        </p:spPr>
        <p:txBody>
          <a:bodyPr wrap="square" rtlCol="0">
            <a:spAutoFit/>
          </a:bodyPr>
          <a:lstStyle/>
          <a:p>
            <a:pPr marL="285750" indent="-285750">
              <a:buFont typeface="Arial"/>
              <a:buChar char="•"/>
            </a:pPr>
            <a:endParaRPr lang="en-US" dirty="0"/>
          </a:p>
        </p:txBody>
      </p:sp>
      <p:sp>
        <p:nvSpPr>
          <p:cNvPr id="7" name="TextBox 6"/>
          <p:cNvSpPr txBox="1"/>
          <p:nvPr/>
        </p:nvSpPr>
        <p:spPr>
          <a:xfrm>
            <a:off x="263665" y="1450241"/>
            <a:ext cx="4654282" cy="2308324"/>
          </a:xfrm>
          <a:prstGeom prst="rect">
            <a:avLst/>
          </a:prstGeom>
          <a:noFill/>
        </p:spPr>
        <p:txBody>
          <a:bodyPr wrap="square" rtlCol="0">
            <a:spAutoFit/>
          </a:bodyPr>
          <a:lstStyle/>
          <a:p>
            <a:pPr marL="285750" indent="-285750">
              <a:buFont typeface="Arial"/>
              <a:buChar char="•"/>
            </a:pPr>
            <a:r>
              <a:rPr lang="en-US" dirty="0" smtClean="0"/>
              <a:t>Terms</a:t>
            </a:r>
          </a:p>
          <a:p>
            <a:pPr marL="742950" lvl="1" indent="-285750">
              <a:buFont typeface="Arial"/>
              <a:buChar char="•"/>
            </a:pPr>
            <a:r>
              <a:rPr lang="en-US" dirty="0" smtClean="0"/>
              <a:t>Grid System</a:t>
            </a:r>
          </a:p>
          <a:p>
            <a:pPr marL="742950" lvl="1" indent="-285750">
              <a:buFont typeface="Arial"/>
              <a:buChar char="•"/>
            </a:pPr>
            <a:r>
              <a:rPr lang="en-US" dirty="0" smtClean="0"/>
              <a:t>Media Queries</a:t>
            </a:r>
          </a:p>
          <a:p>
            <a:pPr marL="742950" lvl="1" indent="-285750">
              <a:buFont typeface="Arial"/>
              <a:buChar char="•"/>
            </a:pPr>
            <a:r>
              <a:rPr lang="en-US" dirty="0" smtClean="0"/>
              <a:t>Breakpoints</a:t>
            </a:r>
          </a:p>
          <a:p>
            <a:pPr marL="285750" indent="-285750">
              <a:buFont typeface="Arial"/>
              <a:buChar char="•"/>
            </a:pPr>
            <a:r>
              <a:rPr lang="en-US" dirty="0" smtClean="0"/>
              <a:t>Progressive Enhancement</a:t>
            </a:r>
          </a:p>
          <a:p>
            <a:pPr marL="285750" indent="-285750">
              <a:buFont typeface="Arial"/>
              <a:buChar char="•"/>
            </a:pPr>
            <a:r>
              <a:rPr lang="en-US" dirty="0" smtClean="0"/>
              <a:t>Mobile First</a:t>
            </a:r>
          </a:p>
          <a:p>
            <a:endParaRPr lang="en-US" dirty="0" smtClean="0"/>
          </a:p>
          <a:p>
            <a:pPr marL="742950" lvl="1" indent="-285750">
              <a:buFont typeface="Arial"/>
              <a:buChar char="•"/>
            </a:pPr>
            <a:endParaRPr lang="en-US" dirty="0"/>
          </a:p>
        </p:txBody>
      </p:sp>
    </p:spTree>
    <p:extLst>
      <p:ext uri="{BB962C8B-B14F-4D97-AF65-F5344CB8AC3E}">
        <p14:creationId xmlns:p14="http://schemas.microsoft.com/office/powerpoint/2010/main" val="149036903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a:t>
            </a:r>
            <a:endParaRPr lang="en-US" dirty="0"/>
          </a:p>
        </p:txBody>
      </p:sp>
    </p:spTree>
    <p:extLst>
      <p:ext uri="{BB962C8B-B14F-4D97-AF65-F5344CB8AC3E}">
        <p14:creationId xmlns:p14="http://schemas.microsoft.com/office/powerpoint/2010/main" val="216802601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Evergage Cover">
  <a:themeElements>
    <a:clrScheme name="Custom 1">
      <a:dk1>
        <a:srgbClr val="4A4A4A"/>
      </a:dk1>
      <a:lt1>
        <a:srgbClr val="FFFFFF"/>
      </a:lt1>
      <a:dk2>
        <a:srgbClr val="305078"/>
      </a:dk2>
      <a:lt2>
        <a:srgbClr val="E7E6E6"/>
      </a:lt2>
      <a:accent1>
        <a:srgbClr val="0095DA"/>
      </a:accent1>
      <a:accent2>
        <a:srgbClr val="FF9600"/>
      </a:accent2>
      <a:accent3>
        <a:srgbClr val="808080"/>
      </a:accent3>
      <a:accent4>
        <a:srgbClr val="FFC004"/>
      </a:accent4>
      <a:accent5>
        <a:srgbClr val="990873"/>
      </a:accent5>
      <a:accent6>
        <a:srgbClr val="82C135"/>
      </a:accent6>
      <a:hlink>
        <a:srgbClr val="0E87EC"/>
      </a:hlink>
      <a:folHlink>
        <a:srgbClr val="64097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Presentation7" id="{03183797-659D-1F47-AEE7-9547108E0492}" vid="{1A55B304-32DC-8F40-B4A2-300034B3B27E}"/>
    </a:ext>
  </a:extLst>
</a:theme>
</file>

<file path=ppt/theme/theme2.xml><?xml version="1.0" encoding="utf-8"?>
<a:theme xmlns:a="http://schemas.openxmlformats.org/drawingml/2006/main" name="2016 Evergage Color Theme">
  <a:themeElements>
    <a:clrScheme name="Custom 1">
      <a:dk1>
        <a:srgbClr val="4A4A4A"/>
      </a:dk1>
      <a:lt1>
        <a:srgbClr val="FFFFFF"/>
      </a:lt1>
      <a:dk2>
        <a:srgbClr val="305078"/>
      </a:dk2>
      <a:lt2>
        <a:srgbClr val="E7E6E6"/>
      </a:lt2>
      <a:accent1>
        <a:srgbClr val="0095DA"/>
      </a:accent1>
      <a:accent2>
        <a:srgbClr val="FF9600"/>
      </a:accent2>
      <a:accent3>
        <a:srgbClr val="808080"/>
      </a:accent3>
      <a:accent4>
        <a:srgbClr val="FFC004"/>
      </a:accent4>
      <a:accent5>
        <a:srgbClr val="990873"/>
      </a:accent5>
      <a:accent6>
        <a:srgbClr val="82C135"/>
      </a:accent6>
      <a:hlink>
        <a:srgbClr val="0E87EC"/>
      </a:hlink>
      <a:folHlink>
        <a:srgbClr val="64097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Presentation7" id="{03183797-659D-1F47-AEE7-9547108E0492}" vid="{C60A52E5-54B7-FF4C-B3AB-0BE6B8F26E23}"/>
    </a:ext>
  </a:extLst>
</a:theme>
</file>

<file path=ppt/theme/theme3.xml><?xml version="1.0" encoding="utf-8"?>
<a:theme xmlns:a="http://schemas.openxmlformats.org/drawingml/2006/main" name="Divider Page">
  <a:themeElements>
    <a:clrScheme name="EG_Palette">
      <a:dk1>
        <a:srgbClr val="4A4A4A"/>
      </a:dk1>
      <a:lt1>
        <a:srgbClr val="FFFFFF"/>
      </a:lt1>
      <a:dk2>
        <a:srgbClr val="305078"/>
      </a:dk2>
      <a:lt2>
        <a:srgbClr val="E7E6E6"/>
      </a:lt2>
      <a:accent1>
        <a:srgbClr val="0095DA"/>
      </a:accent1>
      <a:accent2>
        <a:srgbClr val="FF9600"/>
      </a:accent2>
      <a:accent3>
        <a:srgbClr val="808080"/>
      </a:accent3>
      <a:accent4>
        <a:srgbClr val="FFC004"/>
      </a:accent4>
      <a:accent5>
        <a:srgbClr val="990873"/>
      </a:accent5>
      <a:accent6>
        <a:srgbClr val="70AD47"/>
      </a:accent6>
      <a:hlink>
        <a:srgbClr val="0E87EC"/>
      </a:hlink>
      <a:folHlink>
        <a:srgbClr val="640974"/>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esentation7" id="{03183797-659D-1F47-AEE7-9547108E0492}" vid="{31F1C2B3-3B9A-C147-8B10-CB5792E7C1EB}"/>
    </a:ext>
  </a:extLst>
</a:theme>
</file>

<file path=ppt/theme/theme4.xml><?xml version="1.0" encoding="utf-8"?>
<a:theme xmlns:a="http://schemas.openxmlformats.org/drawingml/2006/main" name="Blank">
  <a:themeElements>
    <a:clrScheme name="EG_Palette">
      <a:dk1>
        <a:srgbClr val="4A4A4A"/>
      </a:dk1>
      <a:lt1>
        <a:srgbClr val="FFFFFF"/>
      </a:lt1>
      <a:dk2>
        <a:srgbClr val="305078"/>
      </a:dk2>
      <a:lt2>
        <a:srgbClr val="E7E6E6"/>
      </a:lt2>
      <a:accent1>
        <a:srgbClr val="0095DA"/>
      </a:accent1>
      <a:accent2>
        <a:srgbClr val="FF9600"/>
      </a:accent2>
      <a:accent3>
        <a:srgbClr val="808080"/>
      </a:accent3>
      <a:accent4>
        <a:srgbClr val="FFC004"/>
      </a:accent4>
      <a:accent5>
        <a:srgbClr val="990873"/>
      </a:accent5>
      <a:accent6>
        <a:srgbClr val="70AD47"/>
      </a:accent6>
      <a:hlink>
        <a:srgbClr val="0E87EC"/>
      </a:hlink>
      <a:folHlink>
        <a:srgbClr val="640974"/>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esentation7" id="{03183797-659D-1F47-AEE7-9547108E0492}" vid="{21A52D4B-A75B-6C44-A1A6-6AF4E5F375F7}"/>
    </a:ext>
  </a:extLst>
</a:theme>
</file>

<file path=ppt/theme/theme5.xml><?xml version="1.0" encoding="utf-8"?>
<a:theme xmlns:a="http://schemas.openxmlformats.org/drawingml/2006/main" name="Evergage Powerpoint Guidelines - READ ME!">
  <a:themeElements>
    <a:clrScheme name="Custom 1">
      <a:dk1>
        <a:srgbClr val="4A4A4A"/>
      </a:dk1>
      <a:lt1>
        <a:srgbClr val="FFFFFF"/>
      </a:lt1>
      <a:dk2>
        <a:srgbClr val="305078"/>
      </a:dk2>
      <a:lt2>
        <a:srgbClr val="E7E6E6"/>
      </a:lt2>
      <a:accent1>
        <a:srgbClr val="0095DA"/>
      </a:accent1>
      <a:accent2>
        <a:srgbClr val="FF9600"/>
      </a:accent2>
      <a:accent3>
        <a:srgbClr val="808080"/>
      </a:accent3>
      <a:accent4>
        <a:srgbClr val="FFC004"/>
      </a:accent4>
      <a:accent5>
        <a:srgbClr val="990873"/>
      </a:accent5>
      <a:accent6>
        <a:srgbClr val="82C135"/>
      </a:accent6>
      <a:hlink>
        <a:srgbClr val="0E87EC"/>
      </a:hlink>
      <a:folHlink>
        <a:srgbClr val="64097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esentation7" id="{03183797-659D-1F47-AEE7-9547108E0492}" vid="{15B69499-F7AD-774C-BBFB-EC7AF408BA3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20151208_EG_Intro_Presentation</Template>
  <TotalTime>234</TotalTime>
  <Words>1036</Words>
  <Application>Microsoft Macintosh PowerPoint</Application>
  <PresentationFormat>On-screen Show (16:9)</PresentationFormat>
  <Paragraphs>118</Paragraphs>
  <Slides>8</Slides>
  <Notes>7</Notes>
  <HiddenSlides>0</HiddenSlides>
  <MMClips>0</MMClips>
  <ScaleCrop>false</ScaleCrop>
  <HeadingPairs>
    <vt:vector size="4" baseType="variant">
      <vt:variant>
        <vt:lpstr>Theme</vt:lpstr>
      </vt:variant>
      <vt:variant>
        <vt:i4>5</vt:i4>
      </vt:variant>
      <vt:variant>
        <vt:lpstr>Slide Titles</vt:lpstr>
      </vt:variant>
      <vt:variant>
        <vt:i4>8</vt:i4>
      </vt:variant>
    </vt:vector>
  </HeadingPairs>
  <TitlesOfParts>
    <vt:vector size="13" baseType="lpstr">
      <vt:lpstr>Evergage Cover</vt:lpstr>
      <vt:lpstr>2016 Evergage Color Theme</vt:lpstr>
      <vt:lpstr>Divider Page</vt:lpstr>
      <vt:lpstr>Blank</vt:lpstr>
      <vt:lpstr>Evergage Powerpoint Guidelines - READ ME!</vt:lpstr>
      <vt:lpstr>Fixed Width is Broken – Responsive Site Design</vt:lpstr>
      <vt:lpstr> Agenda  </vt:lpstr>
      <vt:lpstr>Introductions</vt:lpstr>
      <vt:lpstr>Introductions</vt:lpstr>
      <vt:lpstr>What is Responsive Site Design</vt:lpstr>
      <vt:lpstr>How to do Responsive Site Design</vt:lpstr>
      <vt:lpstr>How to do Responsive Site Design</vt:lpstr>
      <vt:lpstr>Demonstration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Personalizing The World </dc:title>
  <dc:creator>Ashton Landry</dc:creator>
  <cp:lastModifiedBy>j</cp:lastModifiedBy>
  <cp:revision>29</cp:revision>
  <dcterms:created xsi:type="dcterms:W3CDTF">2015-12-08T19:36:39Z</dcterms:created>
  <dcterms:modified xsi:type="dcterms:W3CDTF">2016-01-25T17:03:11Z</dcterms:modified>
</cp:coreProperties>
</file>